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s/slide5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4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57" r:id="rId3"/>
    <p:sldId id="270" r:id="rId4"/>
    <p:sldId id="258" r:id="rId5"/>
    <p:sldId id="274" r:id="rId6"/>
    <p:sldId id="261" r:id="rId7"/>
    <p:sldId id="271" r:id="rId8"/>
    <p:sldId id="272" r:id="rId9"/>
    <p:sldId id="275" r:id="rId10"/>
    <p:sldId id="262" r:id="rId11"/>
    <p:sldId id="276" r:id="rId12"/>
    <p:sldId id="279" r:id="rId13"/>
    <p:sldId id="319" r:id="rId14"/>
    <p:sldId id="320" r:id="rId15"/>
    <p:sldId id="321" r:id="rId16"/>
    <p:sldId id="280" r:id="rId17"/>
    <p:sldId id="277" r:id="rId18"/>
    <p:sldId id="278" r:id="rId19"/>
    <p:sldId id="282" r:id="rId20"/>
    <p:sldId id="315" r:id="rId21"/>
    <p:sldId id="316" r:id="rId22"/>
    <p:sldId id="283" r:id="rId23"/>
    <p:sldId id="284" r:id="rId24"/>
    <p:sldId id="301" r:id="rId25"/>
    <p:sldId id="310" r:id="rId26"/>
    <p:sldId id="302" r:id="rId27"/>
    <p:sldId id="317" r:id="rId28"/>
    <p:sldId id="318" r:id="rId29"/>
    <p:sldId id="303" r:id="rId30"/>
    <p:sldId id="308" r:id="rId31"/>
    <p:sldId id="309" r:id="rId32"/>
    <p:sldId id="304" r:id="rId33"/>
    <p:sldId id="285" r:id="rId34"/>
    <p:sldId id="311" r:id="rId35"/>
    <p:sldId id="306" r:id="rId36"/>
    <p:sldId id="312" r:id="rId37"/>
    <p:sldId id="307" r:id="rId38"/>
    <p:sldId id="281" r:id="rId39"/>
    <p:sldId id="300" r:id="rId40"/>
    <p:sldId id="288" r:id="rId41"/>
    <p:sldId id="291" r:id="rId42"/>
    <p:sldId id="289" r:id="rId43"/>
    <p:sldId id="290" r:id="rId44"/>
    <p:sldId id="313" r:id="rId45"/>
    <p:sldId id="292" r:id="rId46"/>
    <p:sldId id="293" r:id="rId47"/>
    <p:sldId id="294" r:id="rId48"/>
    <p:sldId id="295" r:id="rId49"/>
    <p:sldId id="296" r:id="rId50"/>
    <p:sldId id="314" r:id="rId51"/>
    <p:sldId id="297" r:id="rId52"/>
    <p:sldId id="298" r:id="rId53"/>
    <p:sldId id="299" r:id="rId54"/>
    <p:sldId id="269" r:id="rId55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3" d="100"/>
          <a:sy n="83" d="100"/>
        </p:scale>
        <p:origin x="-1416" y="-43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標題 13"/>
          <p:cNvSpPr>
            <a:spLocks noGrp="1"/>
          </p:cNvSpPr>
          <p:nvPr>
            <p:ph type="ctrTitle"/>
          </p:nvPr>
        </p:nvSpPr>
        <p:spPr>
          <a:xfrm>
            <a:off x="1432560" y="359898"/>
            <a:ext cx="7406640" cy="1472184"/>
          </a:xfrm>
        </p:spPr>
        <p:txBody>
          <a:bodyPr anchor="b"/>
          <a:lstStyle>
            <a:lvl1pPr algn="l">
              <a:defRPr/>
            </a:lvl1pPr>
            <a:extLst/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22" name="副標題 21"/>
          <p:cNvSpPr>
            <a:spLocks noGrp="1"/>
          </p:cNvSpPr>
          <p:nvPr>
            <p:ph type="subTitle" idx="1"/>
          </p:nvPr>
        </p:nvSpPr>
        <p:spPr>
          <a:xfrm>
            <a:off x="1432560" y="1850064"/>
            <a:ext cx="7406640" cy="1752600"/>
          </a:xfrm>
        </p:spPr>
        <p:txBody>
          <a:bodyPr tIns="0"/>
          <a:lstStyle>
            <a:lvl1pPr marL="27432" indent="0" algn="l">
              <a:buNone/>
              <a:defRPr sz="26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zh-TW" altLang="en-US" smtClean="0"/>
              <a:t>按一下以編輯母片副標題樣式</a:t>
            </a:r>
            <a:endParaRPr kumimoji="0" 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0119FF22-8290-40CA-BBD4-5BFEBBCF652B}" type="datetimeFigureOut">
              <a:rPr lang="zh-TW" altLang="en-US" smtClean="0"/>
              <a:pPr/>
              <a:t>2014/7/18</a:t>
            </a:fld>
            <a:endParaRPr lang="zh-TW" altLang="en-US"/>
          </a:p>
        </p:txBody>
      </p:sp>
      <p:sp>
        <p:nvSpPr>
          <p:cNvPr id="20" name="頁尾版面配置區 1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zh-TW" altLang="en-US"/>
          </a:p>
        </p:txBody>
      </p:sp>
      <p:sp>
        <p:nvSpPr>
          <p:cNvPr id="10" name="投影片編號版面配置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AB05BC64-C57A-4BFF-ADEF-9EB4BD522706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8" name="橢圓 7"/>
          <p:cNvSpPr/>
          <p:nvPr/>
        </p:nvSpPr>
        <p:spPr>
          <a:xfrm>
            <a:off x="921433" y="1413802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橢圓 8"/>
          <p:cNvSpPr/>
          <p:nvPr/>
        </p:nvSpPr>
        <p:spPr>
          <a:xfrm>
            <a:off x="1157176" y="1345016"/>
            <a:ext cx="64008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0119FF22-8290-40CA-BBD4-5BFEBBCF652B}" type="datetimeFigureOut">
              <a:rPr lang="zh-TW" altLang="en-US" smtClean="0"/>
              <a:pPr/>
              <a:t>2014/7/18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AB05BC64-C57A-4BFF-ADEF-9EB4BD522706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858000" y="274639"/>
            <a:ext cx="1828800" cy="5851525"/>
          </a:xfrm>
        </p:spPr>
        <p:txBody>
          <a:bodyPr vert="eaVert"/>
          <a:lstStyle>
            <a:extLst/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1143000" y="274640"/>
            <a:ext cx="5562600" cy="5851525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0119FF22-8290-40CA-BBD4-5BFEBBCF652B}" type="datetimeFigureOut">
              <a:rPr lang="zh-TW" altLang="en-US" smtClean="0"/>
              <a:pPr/>
              <a:t>2014/7/18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AB05BC64-C57A-4BFF-ADEF-9EB4BD522706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0119FF22-8290-40CA-BBD4-5BFEBBCF652B}" type="datetimeFigureOut">
              <a:rPr lang="zh-TW" altLang="en-US" smtClean="0"/>
              <a:pPr/>
              <a:t>2014/7/18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AB05BC64-C57A-4BFF-ADEF-9EB4BD522706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2282890" y="-54"/>
            <a:ext cx="68580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578392" y="2600325"/>
            <a:ext cx="6400800" cy="2286000"/>
          </a:xfrm>
        </p:spPr>
        <p:txBody>
          <a:bodyPr anchor="t"/>
          <a:lstStyle>
            <a:lvl1pPr algn="l">
              <a:lnSpc>
                <a:spcPts val="4500"/>
              </a:lnSpc>
              <a:buNone/>
              <a:defRPr sz="4000" b="1" cap="all"/>
            </a:lvl1pPr>
            <a:extLst/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2578392" y="1066800"/>
            <a:ext cx="6400800" cy="1509712"/>
          </a:xfrm>
        </p:spPr>
        <p:txBody>
          <a:bodyPr anchor="b"/>
          <a:lstStyle>
            <a:lvl1pPr marL="18288" indent="0">
              <a:lnSpc>
                <a:spcPts val="2300"/>
              </a:lnSpc>
              <a:spcBef>
                <a:spcPts val="0"/>
              </a:spcBef>
              <a:buNone/>
              <a:defRPr sz="20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0119FF22-8290-40CA-BBD4-5BFEBBCF652B}" type="datetimeFigureOut">
              <a:rPr lang="zh-TW" altLang="en-US" smtClean="0"/>
              <a:pPr/>
              <a:t>2014/7/18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AB05BC64-C57A-4BFF-ADEF-9EB4BD522706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10" name="矩形 9"/>
          <p:cNvSpPr/>
          <p:nvPr/>
        </p:nvSpPr>
        <p:spPr bwMode="invGray">
          <a:xfrm>
            <a:off x="2286000" y="0"/>
            <a:ext cx="762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橢圓 7"/>
          <p:cNvSpPr/>
          <p:nvPr/>
        </p:nvSpPr>
        <p:spPr>
          <a:xfrm>
            <a:off x="2172321" y="2814656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橢圓 8"/>
          <p:cNvSpPr/>
          <p:nvPr/>
        </p:nvSpPr>
        <p:spPr>
          <a:xfrm>
            <a:off x="2408064" y="2745870"/>
            <a:ext cx="64008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/>
          <a:lstStyle>
            <a:extLst/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143560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527608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0119FF22-8290-40CA-BBD4-5BFEBBCF652B}" type="datetimeFigureOut">
              <a:rPr lang="zh-TW" altLang="en-US" smtClean="0"/>
              <a:pPr/>
              <a:t>2014/7/18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AB05BC64-C57A-4BFF-ADEF-9EB4BD522706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5160336"/>
            <a:ext cx="8229600" cy="1143000"/>
          </a:xfrm>
        </p:spPr>
        <p:txBody>
          <a:bodyPr anchor="ctr"/>
          <a:lstStyle>
            <a:lvl1pPr algn="ctr">
              <a:defRPr sz="4500" b="1" cap="none" baseline="0"/>
            </a:lvl1pPr>
            <a:extLst/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3"/>
          </p:nvPr>
        </p:nvSpPr>
        <p:spPr>
          <a:xfrm>
            <a:off x="466344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  <p:sp>
        <p:nvSpPr>
          <p:cNvPr id="5" name="內容版面配置區 4"/>
          <p:cNvSpPr>
            <a:spLocks noGrp="1"/>
          </p:cNvSpPr>
          <p:nvPr>
            <p:ph sz="quarter" idx="2"/>
          </p:nvPr>
        </p:nvSpPr>
        <p:spPr>
          <a:xfrm>
            <a:off x="45720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6344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0119FF22-8290-40CA-BBD4-5BFEBBCF652B}" type="datetimeFigureOut">
              <a:rPr lang="zh-TW" altLang="en-US" smtClean="0"/>
              <a:pPr/>
              <a:t>2014/7/18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AB05BC64-C57A-4BFF-ADEF-9EB4BD522706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 anchor="ctr"/>
          <a:lstStyle>
            <a:extLst/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0119FF22-8290-40CA-BBD4-5BFEBBCF652B}" type="datetimeFigureOut">
              <a:rPr lang="zh-TW" altLang="en-US" smtClean="0"/>
              <a:pPr/>
              <a:t>2014/7/18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AB05BC64-C57A-4BFF-ADEF-9EB4BD522706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014984" y="0"/>
            <a:ext cx="8129016" cy="6858000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0119FF22-8290-40CA-BBD4-5BFEBBCF652B}" type="datetimeFigureOut">
              <a:rPr lang="zh-TW" altLang="en-US" smtClean="0"/>
              <a:pPr/>
              <a:t>2014/7/18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AB05BC64-C57A-4BFF-ADEF-9EB4BD522706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6" name="矩形 5"/>
          <p:cNvSpPr/>
          <p:nvPr/>
        </p:nvSpPr>
        <p:spPr bwMode="invGray">
          <a:xfrm>
            <a:off x="1014984" y="-54"/>
            <a:ext cx="73152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16778"/>
            <a:ext cx="3810000" cy="1162050"/>
          </a:xfrm>
          <a:ln>
            <a:noFill/>
          </a:ln>
        </p:spPr>
        <p:txBody>
          <a:bodyPr anchor="b"/>
          <a:lstStyle>
            <a:lvl1pPr algn="l">
              <a:lnSpc>
                <a:spcPts val="2000"/>
              </a:lnSpc>
              <a:buNone/>
              <a:defRPr sz="2200" b="1" cap="all" baseline="0"/>
            </a:lvl1pPr>
            <a:extLst/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457200" y="1406964"/>
            <a:ext cx="3810000" cy="698500"/>
          </a:xfrm>
        </p:spPr>
        <p:txBody>
          <a:bodyPr/>
          <a:lstStyle>
            <a:lvl1pPr marL="4572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1"/>
          </p:nvPr>
        </p:nvSpPr>
        <p:spPr>
          <a:xfrm>
            <a:off x="457200" y="2133600"/>
            <a:ext cx="8153400" cy="39925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0119FF22-8290-40CA-BBD4-5BFEBBCF652B}" type="datetimeFigureOut">
              <a:rPr lang="zh-TW" altLang="en-US" smtClean="0"/>
              <a:pPr/>
              <a:t>2014/7/18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AB05BC64-C57A-4BFF-ADEF-9EB4BD522706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886896" y="1066800"/>
            <a:ext cx="2743200" cy="1981200"/>
          </a:xfrm>
        </p:spPr>
        <p:txBody>
          <a:bodyPr anchor="b">
            <a:noAutofit/>
          </a:bodyPr>
          <a:lstStyle>
            <a:lvl1pPr algn="l">
              <a:buNone/>
              <a:defRPr sz="2100" b="1">
                <a:effectLst/>
              </a:defRPr>
            </a:lvl1pPr>
            <a:extLst/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0119FF22-8290-40CA-BBD4-5BFEBBCF652B}" type="datetimeFigureOut">
              <a:rPr lang="zh-TW" altLang="en-US" smtClean="0"/>
              <a:pPr/>
              <a:t>2014/7/18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AB05BC64-C57A-4BFF-ADEF-9EB4BD522706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762000" y="1066800"/>
            <a:ext cx="4572000" cy="4572000"/>
          </a:xfrm>
          <a:prstGeom prst="rect">
            <a:avLst/>
          </a:prstGeom>
          <a:solidFill>
            <a:srgbClr val="FFFFFF"/>
          </a:solidFill>
          <a:ln w="88900" cap="sq">
            <a:solidFill>
              <a:srgbClr val="FFFFFF"/>
            </a:solidFill>
            <a:miter lim="800000"/>
          </a:ln>
          <a:effectLst>
            <a:outerShdw blurRad="55500" dist="18500" dir="5400000" algn="tl" rotWithShape="0">
              <a:srgbClr val="000000">
                <a:alpha val="3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635">
            <a:bevelT w="25400" h="19050"/>
            <a:contourClr>
              <a:srgbClr val="969696"/>
            </a:contourClr>
          </a:sp3d>
        </p:spPr>
        <p:txBody>
          <a:bodyPr lIns="91440" tIns="274320" rtlCol="0" anchor="t">
            <a:normAutofit/>
          </a:bodyPr>
          <a:lstStyle>
            <a:extLst/>
          </a:lstStyle>
          <a:p>
            <a:pPr marL="0" indent="-283464" algn="l" rtl="0" eaLnBrk="1" latinLnBrk="0" hangingPunct="1">
              <a:lnSpc>
                <a:spcPts val="3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None/>
            </a:pPr>
            <a:endParaRPr kumimoji="0" lang="en-US" sz="32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838200" y="1143003"/>
            <a:ext cx="4419600" cy="3514531"/>
          </a:xfrm>
          <a:prstGeom prst="roundRect">
            <a:avLst>
              <a:gd name="adj" fmla="val 783"/>
            </a:avLst>
          </a:prstGeom>
          <a:solidFill>
            <a:schemeClr val="bg2"/>
          </a:solidFill>
          <a:ln w="127000">
            <a:noFill/>
            <a:miter lim="800000"/>
          </a:ln>
          <a:effectLst/>
        </p:spPr>
        <p:txBody>
          <a:bodyPr lIns="91440" tIns="274320" anchor="t"/>
          <a:lstStyle>
            <a:lvl1pPr indent="0">
              <a:buNone/>
              <a:defRPr sz="3200"/>
            </a:lvl1pPr>
            <a:extLst/>
          </a:lstStyle>
          <a:p>
            <a:pPr marL="0" algn="l" eaLnBrk="1" latinLnBrk="0" hangingPunct="1"/>
            <a:r>
              <a:rPr kumimoji="0" lang="zh-TW" altLang="en-US" smtClean="0"/>
              <a:t>按一下圖示以新增圖片</a:t>
            </a:r>
            <a:endParaRPr kumimoji="0" lang="en-US" dirty="0"/>
          </a:p>
        </p:txBody>
      </p:sp>
      <p:sp>
        <p:nvSpPr>
          <p:cNvPr id="9" name="流程圖: 程序 8"/>
          <p:cNvSpPr/>
          <p:nvPr/>
        </p:nvSpPr>
        <p:spPr>
          <a:xfrm rot="19468671">
            <a:off x="396725" y="954341"/>
            <a:ext cx="685800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shade val="90000"/>
                <a:satMod val="200000"/>
                <a:alpha val="4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0" name="流程圖: 程序 9"/>
          <p:cNvSpPr/>
          <p:nvPr/>
        </p:nvSpPr>
        <p:spPr>
          <a:xfrm rot="2103354" flipH="1">
            <a:off x="5003667" y="936786"/>
            <a:ext cx="649224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alpha val="2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8200" y="4800600"/>
            <a:ext cx="4419600" cy="762000"/>
          </a:xfrm>
        </p:spPr>
        <p:txBody>
          <a:bodyPr anchor="ctr"/>
          <a:lstStyle>
            <a:lvl1pPr marL="0" indent="0" algn="l">
              <a:lnSpc>
                <a:spcPts val="1600"/>
              </a:lnSpc>
              <a:spcBef>
                <a:spcPts val="0"/>
              </a:spcBef>
              <a:buNone/>
              <a:defRPr sz="1400">
                <a:solidFill>
                  <a:srgbClr val="777777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圓形圖 6"/>
          <p:cNvSpPr/>
          <p:nvPr/>
        </p:nvSpPr>
        <p:spPr>
          <a:xfrm>
            <a:off x="-815927" y="-815922"/>
            <a:ext cx="1638887" cy="1638887"/>
          </a:xfrm>
          <a:prstGeom prst="pie">
            <a:avLst>
              <a:gd name="adj1" fmla="val 0"/>
              <a:gd name="adj2" fmla="val 5402120"/>
            </a:avLst>
          </a:prstGeom>
          <a:solidFill>
            <a:schemeClr val="bg2">
              <a:tint val="18000"/>
              <a:satMod val="220000"/>
              <a:alpha val="33000"/>
            </a:schemeClr>
          </a:solidFill>
          <a:ln w="3175" cap="rnd" cmpd="sng" algn="ctr">
            <a:solidFill>
              <a:schemeClr val="bg2">
                <a:shade val="70000"/>
                <a:satMod val="200000"/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橢圓 7"/>
          <p:cNvSpPr/>
          <p:nvPr/>
        </p:nvSpPr>
        <p:spPr>
          <a:xfrm>
            <a:off x="168816" y="21102"/>
            <a:ext cx="1702191" cy="1702191"/>
          </a:xfrm>
          <a:prstGeom prst="ellipse">
            <a:avLst/>
          </a:prstGeom>
          <a:noFill/>
          <a:ln w="27305" cap="rnd" cmpd="sng" algn="ctr">
            <a:solidFill>
              <a:schemeClr val="bg2">
                <a:tint val="45000"/>
                <a:satMod val="325000"/>
                <a:alpha val="100000"/>
              </a:schemeClr>
            </a:solidFill>
            <a:prstDash val="solid"/>
          </a:ln>
          <a:effectLst>
            <a:outerShdw blurRad="25400" dist="25400" dir="5400000" algn="tl" rotWithShape="0">
              <a:schemeClr val="bg2">
                <a:shade val="50000"/>
                <a:satMod val="150000"/>
                <a:alpha val="8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1" name="甜甜圈 10"/>
          <p:cNvSpPr/>
          <p:nvPr/>
        </p:nvSpPr>
        <p:spPr>
          <a:xfrm rot="2315675">
            <a:off x="182881" y="1055077"/>
            <a:ext cx="1125717" cy="1102624"/>
          </a:xfrm>
          <a:prstGeom prst="donut">
            <a:avLst>
              <a:gd name="adj" fmla="val 11833"/>
            </a:avLst>
          </a:prstGeom>
          <a:gradFill rotWithShape="1">
            <a:gsLst>
              <a:gs pos="0">
                <a:schemeClr val="bg2">
                  <a:tint val="10000"/>
                  <a:shade val="99000"/>
                  <a:satMod val="355000"/>
                  <a:alpha val="70000"/>
                </a:schemeClr>
              </a:gs>
              <a:gs pos="70000">
                <a:schemeClr val="bg2">
                  <a:tint val="6000"/>
                  <a:shade val="100000"/>
                  <a:satMod val="400000"/>
                  <a:alpha val="55000"/>
                </a:schemeClr>
              </a:gs>
              <a:gs pos="100000">
                <a:schemeClr val="bg2">
                  <a:tint val="100000"/>
                  <a:shade val="75000"/>
                  <a:satMod val="370000"/>
                  <a:alpha val="60000"/>
                </a:schemeClr>
              </a:gs>
            </a:gsLst>
            <a:path path="circle">
              <a:fillToRect l="-407500" t="-50000" r="507500" b="150000"/>
            </a:path>
          </a:gradFill>
          <a:ln w="7350" cap="rnd" cmpd="sng" algn="ctr">
            <a:solidFill>
              <a:schemeClr val="bg2">
                <a:shade val="60000"/>
                <a:satMod val="220000"/>
                <a:alpha val="100000"/>
              </a:schemeClr>
            </a:solidFill>
            <a:prstDash val="solid"/>
          </a:ln>
          <a:effectLst>
            <a:outerShdw blurRad="12700" dist="15000" dir="4500000" algn="tl" rotWithShape="0">
              <a:schemeClr val="bg2">
                <a:shade val="10000"/>
                <a:satMod val="200000"/>
                <a:alpha val="3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2" name="矩形 11"/>
          <p:cNvSpPr/>
          <p:nvPr/>
        </p:nvSpPr>
        <p:spPr>
          <a:xfrm>
            <a:off x="1012873" y="-54"/>
            <a:ext cx="8131127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5" name="標題版面配置區 4"/>
          <p:cNvSpPr>
            <a:spLocks noGrp="1"/>
          </p:cNvSpPr>
          <p:nvPr>
            <p:ph type="title"/>
          </p:nvPr>
        </p:nvSpPr>
        <p:spPr>
          <a:xfrm>
            <a:off x="1435608" y="274638"/>
            <a:ext cx="7498080" cy="1143000"/>
          </a:xfrm>
          <a:prstGeom prst="rect">
            <a:avLst/>
          </a:prstGeom>
        </p:spPr>
        <p:txBody>
          <a:bodyPr anchor="ctr">
            <a:normAutofit/>
          </a:bodyPr>
          <a:lstStyle>
            <a:extLst/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9" name="文字版面配置區 8"/>
          <p:cNvSpPr>
            <a:spLocks noGrp="1"/>
          </p:cNvSpPr>
          <p:nvPr>
            <p:ph type="body" idx="1"/>
          </p:nvPr>
        </p:nvSpPr>
        <p:spPr>
          <a:xfrm>
            <a:off x="1435608" y="1447800"/>
            <a:ext cx="7498080" cy="4800600"/>
          </a:xfrm>
          <a:prstGeom prst="rect">
            <a:avLst/>
          </a:prstGeom>
        </p:spPr>
        <p:txBody>
          <a:bodyPr>
            <a:normAutofit/>
          </a:bodyPr>
          <a:lstStyle>
            <a:extLst/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  <a:p>
            <a:pPr lvl="1" eaLnBrk="1" latinLnBrk="0" hangingPunct="1"/>
            <a:r>
              <a:rPr kumimoji="0" lang="zh-TW" altLang="en-US" smtClean="0"/>
              <a:t>第二層</a:t>
            </a:r>
          </a:p>
          <a:p>
            <a:pPr lvl="2" eaLnBrk="1" latinLnBrk="0" hangingPunct="1"/>
            <a:r>
              <a:rPr kumimoji="0" lang="zh-TW" altLang="en-US" smtClean="0"/>
              <a:t>第三層</a:t>
            </a:r>
          </a:p>
          <a:p>
            <a:pPr lvl="3" eaLnBrk="1" latinLnBrk="0" hangingPunct="1"/>
            <a:r>
              <a:rPr kumimoji="0" lang="zh-TW" altLang="en-US" smtClean="0"/>
              <a:t>第四層</a:t>
            </a:r>
          </a:p>
          <a:p>
            <a:pPr lvl="4" eaLnBrk="1" latinLnBrk="0" hangingPunct="1"/>
            <a:r>
              <a:rPr kumimoji="0" lang="zh-TW" altLang="en-US" smtClean="0"/>
              <a:t>第五層</a:t>
            </a:r>
            <a:endParaRPr kumimoji="0" lang="en-US"/>
          </a:p>
        </p:txBody>
      </p:sp>
      <p:sp>
        <p:nvSpPr>
          <p:cNvPr id="24" name="日期版面配置區 23"/>
          <p:cNvSpPr>
            <a:spLocks noGrp="1"/>
          </p:cNvSpPr>
          <p:nvPr>
            <p:ph type="dt" sz="half" idx="2"/>
          </p:nvPr>
        </p:nvSpPr>
        <p:spPr>
          <a:xfrm>
            <a:off x="3581400" y="6305550"/>
            <a:ext cx="2133600" cy="476250"/>
          </a:xfrm>
          <a:prstGeom prst="rect">
            <a:avLst/>
          </a:prstGeom>
        </p:spPr>
        <p:txBody>
          <a:bodyPr anchor="b"/>
          <a:lstStyle>
            <a:lvl1pPr algn="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</a:defRPr>
            </a:lvl1pPr>
            <a:extLst/>
          </a:lstStyle>
          <a:p>
            <a:fld id="{0119FF22-8290-40CA-BBD4-5BFEBBCF652B}" type="datetimeFigureOut">
              <a:rPr lang="zh-TW" altLang="en-US" smtClean="0"/>
              <a:pPr/>
              <a:t>2014/7/18</a:t>
            </a:fld>
            <a:endParaRPr lang="zh-TW" altLang="en-US"/>
          </a:p>
        </p:txBody>
      </p:sp>
      <p:sp>
        <p:nvSpPr>
          <p:cNvPr id="10" name="頁尾版面配置區 9"/>
          <p:cNvSpPr>
            <a:spLocks noGrp="1"/>
          </p:cNvSpPr>
          <p:nvPr>
            <p:ph type="ftr" sz="quarter" idx="3"/>
          </p:nvPr>
        </p:nvSpPr>
        <p:spPr>
          <a:xfrm>
            <a:off x="5715000" y="6305550"/>
            <a:ext cx="2895600" cy="476250"/>
          </a:xfrm>
          <a:prstGeom prst="rect">
            <a:avLst/>
          </a:prstGeom>
        </p:spPr>
        <p:txBody>
          <a:bodyPr anchor="b"/>
          <a:lstStyle>
            <a:lvl1pPr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endParaRPr lang="zh-TW" altLang="en-US"/>
          </a:p>
        </p:txBody>
      </p:sp>
      <p:sp>
        <p:nvSpPr>
          <p:cNvPr id="22" name="投影片編號版面配置區 21"/>
          <p:cNvSpPr>
            <a:spLocks noGrp="1"/>
          </p:cNvSpPr>
          <p:nvPr>
            <p:ph type="sldNum" sz="quarter" idx="4"/>
          </p:nvPr>
        </p:nvSpPr>
        <p:spPr>
          <a:xfrm>
            <a:off x="8613648" y="6305550"/>
            <a:ext cx="457200" cy="476250"/>
          </a:xfrm>
          <a:prstGeom prst="rect">
            <a:avLst/>
          </a:prstGeom>
        </p:spPr>
        <p:txBody>
          <a:bodyPr anchor="b"/>
          <a:lstStyle>
            <a:lvl1pPr algn="ct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fld id="{AB05BC64-C57A-4BFF-ADEF-9EB4BD522706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15" name="矩形 14"/>
          <p:cNvSpPr/>
          <p:nvPr/>
        </p:nvSpPr>
        <p:spPr bwMode="invGray">
          <a:xfrm>
            <a:off x="1014984" y="-54"/>
            <a:ext cx="73152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rtl="0" eaLnBrk="1" latinLnBrk="0" hangingPunct="1">
        <a:spcBef>
          <a:spcPct val="0"/>
        </a:spcBef>
        <a:buNone/>
        <a:defRPr kumimoji="0" sz="4300" kern="1200">
          <a:solidFill>
            <a:schemeClr val="tx2">
              <a:satMod val="130000"/>
            </a:schemeClr>
          </a:solidFill>
          <a:effectLst>
            <a:outerShdw blurRad="50000" dist="30000" dir="5400000" algn="tl" rotWithShape="0">
              <a:srgbClr val="000000">
                <a:alpha val="30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83464" algn="l" rtl="0" eaLnBrk="1" latinLnBrk="0" hangingPunct="1">
        <a:lnSpc>
          <a:spcPct val="100000"/>
        </a:lnSpc>
        <a:spcBef>
          <a:spcPts val="600"/>
        </a:spcBef>
        <a:buClr>
          <a:schemeClr val="accent1"/>
        </a:buClr>
        <a:buSzPct val="80000"/>
        <a:buFont typeface="Wingdings 2"/>
        <a:buChar char="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37744" algn="l" rtl="0" eaLnBrk="1" latinLnBrk="0" hangingPunct="1">
        <a:lnSpc>
          <a:spcPct val="100000"/>
        </a:lnSpc>
        <a:spcBef>
          <a:spcPts val="550"/>
        </a:spcBef>
        <a:buClr>
          <a:schemeClr val="accent1"/>
        </a:buClr>
        <a:buFont typeface="Verdana"/>
        <a:buChar char="◦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886968" indent="-228600" algn="l" rtl="0" eaLnBrk="1" latinLnBrk="0" hangingPunct="1">
        <a:lnSpc>
          <a:spcPct val="100000"/>
        </a:lnSpc>
        <a:spcBef>
          <a:spcPct val="20000"/>
        </a:spcBef>
        <a:buClr>
          <a:schemeClr val="accent2"/>
        </a:buClr>
        <a:buFont typeface="Wingdings 2"/>
        <a:buChar char="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173736" algn="l" rtl="0" eaLnBrk="1" latinLnBrk="0" hangingPunct="1">
        <a:lnSpc>
          <a:spcPct val="100000"/>
        </a:lnSpc>
        <a:spcBef>
          <a:spcPct val="20000"/>
        </a:spcBef>
        <a:buClr>
          <a:schemeClr val="accent3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298448" indent="-182880" algn="l" rtl="0" eaLnBrk="1" latinLnBrk="0" hangingPunct="1">
        <a:lnSpc>
          <a:spcPct val="100000"/>
        </a:lnSpc>
        <a:spcBef>
          <a:spcPct val="20000"/>
        </a:spcBef>
        <a:buClr>
          <a:schemeClr val="accent4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508760" indent="-182880" algn="l" rtl="0" eaLnBrk="1" latinLnBrk="0" hangingPunct="1">
        <a:lnSpc>
          <a:spcPct val="100000"/>
        </a:lnSpc>
        <a:spcBef>
          <a:spcPct val="20000"/>
        </a:spcBef>
        <a:buClr>
          <a:schemeClr val="accent5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71907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213055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765760" y="836712"/>
            <a:ext cx="8486760" cy="1800200"/>
          </a:xfrm>
        </p:spPr>
        <p:txBody>
          <a:bodyPr>
            <a:normAutofit/>
          </a:bodyPr>
          <a:lstStyle/>
          <a:p>
            <a:pPr algn="ctr"/>
            <a:r>
              <a:rPr lang="zh-TW" altLang="zh-TW" sz="4800" dirty="0">
                <a:latin typeface="微軟正黑體" pitchFamily="34" charset="-120"/>
                <a:ea typeface="微軟正黑體" pitchFamily="34" charset="-120"/>
              </a:rPr>
              <a:t>宇宙之旅好無聊來玩拼圖吧</a:t>
            </a:r>
            <a:r>
              <a:rPr lang="en-US" altLang="zh-TW" sz="4800" dirty="0" smtClean="0"/>
              <a:t>!</a:t>
            </a:r>
            <a:br>
              <a:rPr lang="en-US" altLang="zh-TW" sz="4800" dirty="0" smtClean="0"/>
            </a:br>
            <a:r>
              <a:rPr lang="en-US" altLang="zh-TW" sz="4800" dirty="0" smtClean="0"/>
              <a:t>App</a:t>
            </a:r>
            <a:r>
              <a:rPr lang="zh-TW" altLang="en-US" sz="4800" dirty="0" smtClean="0"/>
              <a:t> </a:t>
            </a:r>
            <a:r>
              <a:rPr lang="en-US" altLang="zh-TW" sz="4800" dirty="0" smtClean="0"/>
              <a:t>Inventor</a:t>
            </a:r>
            <a:endParaRPr lang="zh-TW" altLang="en-US" sz="4800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3203848" y="5013176"/>
            <a:ext cx="3456384" cy="720080"/>
          </a:xfrm>
        </p:spPr>
        <p:txBody>
          <a:bodyPr>
            <a:normAutofit/>
          </a:bodyPr>
          <a:lstStyle/>
          <a:p>
            <a:pPr algn="ctr"/>
            <a:r>
              <a:rPr lang="zh-TW" altLang="en-US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講師</a:t>
            </a:r>
            <a:r>
              <a:rPr lang="en-US" altLang="zh-TW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:</a:t>
            </a:r>
            <a:r>
              <a:rPr lang="zh-TW" altLang="en-US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彬彬 蒟蒻</a:t>
            </a:r>
            <a:endParaRPr lang="zh-TW" altLang="en-US" dirty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1331640" y="476672"/>
            <a:ext cx="764042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6000" dirty="0">
                <a:latin typeface="微軟正黑體" pitchFamily="34" charset="-120"/>
                <a:ea typeface="微軟正黑體" pitchFamily="34" charset="-120"/>
              </a:rPr>
              <a:t>如何安裝</a:t>
            </a:r>
            <a:r>
              <a:rPr lang="en-US" altLang="zh-TW" sz="6000" dirty="0" smtClean="0"/>
              <a:t>App Inventor?</a:t>
            </a:r>
            <a:endParaRPr lang="zh-TW" altLang="en-US" sz="6000" dirty="0"/>
          </a:p>
        </p:txBody>
      </p:sp>
      <p:sp>
        <p:nvSpPr>
          <p:cNvPr id="8" name="文字方塊 7"/>
          <p:cNvSpPr txBox="1"/>
          <p:nvPr/>
        </p:nvSpPr>
        <p:spPr>
          <a:xfrm>
            <a:off x="2555776" y="1844824"/>
            <a:ext cx="45590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dirty="0" smtClean="0"/>
              <a:t>首先你必須先安裝</a:t>
            </a:r>
            <a:r>
              <a:rPr lang="en-US" altLang="zh-TW" sz="3600" dirty="0" smtClean="0"/>
              <a:t>java</a:t>
            </a:r>
            <a:endParaRPr lang="zh-TW" altLang="en-US" sz="3600" dirty="0"/>
          </a:p>
        </p:txBody>
      </p:sp>
      <p:pic>
        <p:nvPicPr>
          <p:cNvPr id="9" name="圖片 8" descr="Java_Download_0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75656" y="1412776"/>
            <a:ext cx="7128792" cy="529567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1259632" y="541129"/>
            <a:ext cx="764042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6000" dirty="0">
                <a:latin typeface="微軟正黑體" pitchFamily="34" charset="-120"/>
                <a:ea typeface="微軟正黑體" pitchFamily="34" charset="-120"/>
              </a:rPr>
              <a:t>如何安裝</a:t>
            </a:r>
            <a:r>
              <a:rPr lang="en-US" altLang="zh-TW" sz="6000" dirty="0" smtClean="0"/>
              <a:t>App Inventor?</a:t>
            </a:r>
            <a:endParaRPr lang="zh-TW" altLang="en-US" sz="6000" dirty="0"/>
          </a:p>
        </p:txBody>
      </p:sp>
      <p:sp>
        <p:nvSpPr>
          <p:cNvPr id="6" name="文字方塊 5"/>
          <p:cNvSpPr txBox="1"/>
          <p:nvPr/>
        </p:nvSpPr>
        <p:spPr>
          <a:xfrm>
            <a:off x="966854" y="1795463"/>
            <a:ext cx="828566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400" dirty="0" smtClean="0"/>
              <a:t>到</a:t>
            </a:r>
            <a:r>
              <a:rPr lang="en-US" altLang="zh-TW" sz="4400" dirty="0" smtClean="0"/>
              <a:t>App Inventor</a:t>
            </a:r>
            <a:r>
              <a:rPr lang="zh-TW" altLang="en-US" sz="4400" dirty="0" smtClean="0"/>
              <a:t>的官網安裝主程式</a:t>
            </a:r>
            <a:endParaRPr lang="zh-TW" altLang="en-US" sz="4400" dirty="0"/>
          </a:p>
        </p:txBody>
      </p:sp>
      <p:sp>
        <p:nvSpPr>
          <p:cNvPr id="7" name="文字方塊 6"/>
          <p:cNvSpPr txBox="1"/>
          <p:nvPr/>
        </p:nvSpPr>
        <p:spPr>
          <a:xfrm>
            <a:off x="1043608" y="2834933"/>
            <a:ext cx="834793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 smtClean="0"/>
              <a:t>For </a:t>
            </a:r>
            <a:r>
              <a:rPr lang="en-US" altLang="zh-TW" sz="2800" dirty="0" err="1" smtClean="0"/>
              <a:t>mac</a:t>
            </a:r>
            <a:r>
              <a:rPr lang="en-US" altLang="zh-TW" sz="2800" dirty="0" smtClean="0"/>
              <a:t>: http://appinventor.mit.edu/explore/content/mac.html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1043608" y="4077072"/>
            <a:ext cx="7894469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600" dirty="0" smtClean="0"/>
              <a:t>For windows: </a:t>
            </a:r>
          </a:p>
          <a:p>
            <a:r>
              <a:rPr lang="en-US" altLang="zh-TW" sz="2600" dirty="0" smtClean="0"/>
              <a:t>http://appinventor.mit.edu/explore/content/windows.html</a:t>
            </a:r>
            <a:endParaRPr lang="zh-TW" altLang="en-US" sz="2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3253784" y="325105"/>
            <a:ext cx="326243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6000" dirty="0" smtClean="0">
                <a:latin typeface="微軟正黑體" pitchFamily="34" charset="-120"/>
                <a:ea typeface="微軟正黑體" pitchFamily="34" charset="-120"/>
              </a:rPr>
              <a:t>新建專案</a:t>
            </a:r>
            <a:endParaRPr lang="zh-TW" altLang="en-US" sz="6000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4016" y="1309932"/>
            <a:ext cx="8892480" cy="52874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橢圓 7"/>
          <p:cNvSpPr/>
          <p:nvPr/>
        </p:nvSpPr>
        <p:spPr>
          <a:xfrm>
            <a:off x="35496" y="1916832"/>
            <a:ext cx="936104" cy="5040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3835089" y="476672"/>
            <a:ext cx="210506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6000" dirty="0" smtClean="0">
                <a:latin typeface="+mj-ea"/>
                <a:ea typeface="+mj-ea"/>
              </a:rPr>
              <a:t>路徑 </a:t>
            </a:r>
            <a:r>
              <a:rPr lang="en-US" altLang="zh-TW" sz="6000" dirty="0" smtClean="0">
                <a:latin typeface="+mj-ea"/>
                <a:ea typeface="+mj-ea"/>
              </a:rPr>
              <a:t>:</a:t>
            </a:r>
            <a:endParaRPr lang="zh-TW" altLang="en-US" sz="6000" dirty="0">
              <a:latin typeface="+mj-ea"/>
              <a:ea typeface="+mj-ea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1431009" y="1764105"/>
            <a:ext cx="71014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 smtClean="0">
                <a:latin typeface="+mj-ea"/>
                <a:ea typeface="+mj-ea"/>
              </a:rPr>
              <a:t>D:/app/commands-for-Appinventor</a:t>
            </a:r>
            <a:endParaRPr lang="zh-TW" altLang="en-US" sz="3200" dirty="0"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/>
          <p:cNvSpPr txBox="1"/>
          <p:nvPr/>
        </p:nvSpPr>
        <p:spPr>
          <a:xfrm>
            <a:off x="1547664" y="692696"/>
            <a:ext cx="710963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6000" dirty="0" smtClean="0"/>
              <a:t>實做一個比大小遊戲</a:t>
            </a:r>
            <a:endParaRPr lang="zh-TW" altLang="en-US" sz="60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27784" y="-146091"/>
            <a:ext cx="4824536" cy="70040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3275856" y="908720"/>
            <a:ext cx="326243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6000" dirty="0" smtClean="0">
                <a:latin typeface="微軟正黑體" pitchFamily="34" charset="-120"/>
                <a:ea typeface="微軟正黑體" pitchFamily="34" charset="-120"/>
              </a:rPr>
              <a:t>遊戲時間</a:t>
            </a:r>
            <a:endParaRPr lang="zh-TW" altLang="en-US" sz="6000" dirty="0">
              <a:latin typeface="微軟正黑體" pitchFamily="34" charset="-120"/>
              <a:ea typeface="微軟正黑體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appin介面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412776"/>
            <a:ext cx="9144000" cy="4054914"/>
          </a:xfrm>
          <a:prstGeom prst="rect">
            <a:avLst/>
          </a:prstGeom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39752" y="116632"/>
            <a:ext cx="4536504" cy="6548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116632"/>
            <a:ext cx="2324100" cy="6543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391472" y="188640"/>
            <a:ext cx="4752528" cy="65664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20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 descr="appin介面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3924944" y="548680"/>
            <a:ext cx="12828104" cy="5688632"/>
          </a:xfrm>
          <a:prstGeom prst="rect">
            <a:avLst/>
          </a:prstGeom>
        </p:spPr>
      </p:pic>
      <p:sp>
        <p:nvSpPr>
          <p:cNvPr id="10" name="橢圓 9"/>
          <p:cNvSpPr/>
          <p:nvPr/>
        </p:nvSpPr>
        <p:spPr>
          <a:xfrm>
            <a:off x="6372200" y="764704"/>
            <a:ext cx="1584176" cy="57606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 descr="java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491880" y="1628800"/>
            <a:ext cx="2525887" cy="4176464"/>
          </a:xfrm>
          <a:prstGeom prst="rect">
            <a:avLst/>
          </a:prstGeom>
        </p:spPr>
      </p:pic>
      <p:pic>
        <p:nvPicPr>
          <p:cNvPr id="6" name="圖片 5" descr="app介面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23528" y="404664"/>
            <a:ext cx="8486377" cy="604867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 descr="appin介面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412776"/>
            <a:ext cx="9144000" cy="4054914"/>
          </a:xfrm>
          <a:prstGeom prst="rect">
            <a:avLst/>
          </a:prstGeom>
        </p:spPr>
      </p:pic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07904" y="116632"/>
            <a:ext cx="2324100" cy="6543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橢圓 4"/>
          <p:cNvSpPr/>
          <p:nvPr/>
        </p:nvSpPr>
        <p:spPr>
          <a:xfrm>
            <a:off x="3563888" y="5157192"/>
            <a:ext cx="2592288" cy="4320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419872" y="4941168"/>
            <a:ext cx="2808312" cy="16381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橢圓 7"/>
          <p:cNvSpPr/>
          <p:nvPr/>
        </p:nvSpPr>
        <p:spPr>
          <a:xfrm>
            <a:off x="3491880" y="5229200"/>
            <a:ext cx="2592288" cy="64807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1475656" y="980728"/>
            <a:ext cx="78843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6000" dirty="0" smtClean="0">
                <a:latin typeface="微軟正黑體" pitchFamily="34" charset="-120"/>
                <a:ea typeface="微軟正黑體" pitchFamily="34" charset="-120"/>
              </a:rPr>
              <a:t>大家都用什麼手機呢</a:t>
            </a:r>
            <a:r>
              <a:rPr lang="en-US" altLang="zh-TW" sz="6000" dirty="0" smtClean="0">
                <a:latin typeface="微軟正黑體" pitchFamily="34" charset="-120"/>
                <a:ea typeface="微軟正黑體" pitchFamily="34" charset="-120"/>
              </a:rPr>
              <a:t>?</a:t>
            </a:r>
            <a:endParaRPr lang="zh-TW" altLang="en-US" sz="6000" dirty="0"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8" name="圖片 7" descr="iphone_6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15616" y="3140968"/>
            <a:ext cx="4032448" cy="3024336"/>
          </a:xfrm>
          <a:prstGeom prst="rect">
            <a:avLst/>
          </a:prstGeom>
        </p:spPr>
      </p:pic>
      <p:pic>
        <p:nvPicPr>
          <p:cNvPr id="9" name="圖片 8" descr="HTC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427984" y="3212976"/>
            <a:ext cx="4428492" cy="2952328"/>
          </a:xfrm>
          <a:prstGeom prst="rect">
            <a:avLst/>
          </a:prstGeom>
        </p:spPr>
      </p:pic>
      <p:pic>
        <p:nvPicPr>
          <p:cNvPr id="10" name="圖片 9" descr="SONY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87624" y="548680"/>
            <a:ext cx="4176464" cy="3125387"/>
          </a:xfrm>
          <a:prstGeom prst="rect">
            <a:avLst/>
          </a:prstGeom>
        </p:spPr>
      </p:pic>
      <p:pic>
        <p:nvPicPr>
          <p:cNvPr id="11" name="圖片 10" descr="Windows-phone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815408" y="980728"/>
            <a:ext cx="5328592" cy="2841916"/>
          </a:xfrm>
          <a:prstGeom prst="rect">
            <a:avLst/>
          </a:prstGeom>
        </p:spPr>
      </p:pic>
      <p:pic>
        <p:nvPicPr>
          <p:cNvPr id="12" name="圖片 11" descr="小米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203848" y="1772816"/>
            <a:ext cx="3168352" cy="421043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529208"/>
            <a:ext cx="9144000" cy="55576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1619672" y="188640"/>
            <a:ext cx="711765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800" b="1" dirty="0" smtClean="0">
                <a:solidFill>
                  <a:srgbClr val="FF0000"/>
                </a:solidFill>
              </a:rPr>
              <a:t>工具列→ </a:t>
            </a:r>
            <a:r>
              <a:rPr lang="en-US" altLang="zh-TW" sz="4800" b="1" dirty="0" smtClean="0">
                <a:solidFill>
                  <a:srgbClr val="FF0000"/>
                </a:solidFill>
              </a:rPr>
              <a:t>Basic </a:t>
            </a:r>
            <a:r>
              <a:rPr lang="zh-TW" altLang="en-US" sz="4800" b="1" dirty="0" smtClean="0">
                <a:solidFill>
                  <a:srgbClr val="FF0000"/>
                </a:solidFill>
              </a:rPr>
              <a:t>→第一個</a:t>
            </a:r>
            <a:r>
              <a:rPr lang="en-US" altLang="zh-TW" sz="4800" b="1" dirty="0" smtClean="0">
                <a:solidFill>
                  <a:srgbClr val="FF0000"/>
                </a:solidFill>
              </a:rPr>
              <a:t> </a:t>
            </a:r>
            <a:endParaRPr lang="zh-TW" altLang="en-US" sz="4800" b="1" dirty="0">
              <a:solidFill>
                <a:srgbClr val="FF0000"/>
              </a:solidFill>
            </a:endParaRP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496" y="1046771"/>
            <a:ext cx="3960440" cy="56945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95936" y="1027009"/>
            <a:ext cx="4896544" cy="57143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43608" y="692696"/>
            <a:ext cx="3538679" cy="50405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橢圓 5"/>
          <p:cNvSpPr/>
          <p:nvPr/>
        </p:nvSpPr>
        <p:spPr>
          <a:xfrm>
            <a:off x="1475656" y="1196752"/>
            <a:ext cx="1368152" cy="5040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07471" y="0"/>
            <a:ext cx="6573041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55776" y="-4455955"/>
            <a:ext cx="6588224" cy="113139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620688"/>
            <a:ext cx="4076035" cy="5760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67944" y="188640"/>
            <a:ext cx="5076056" cy="6604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文字方塊 4"/>
          <p:cNvSpPr txBox="1"/>
          <p:nvPr/>
        </p:nvSpPr>
        <p:spPr>
          <a:xfrm>
            <a:off x="982738" y="3390091"/>
            <a:ext cx="711765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800" b="1" dirty="0" smtClean="0">
                <a:solidFill>
                  <a:srgbClr val="FF0000"/>
                </a:solidFill>
              </a:rPr>
              <a:t>工具列→ </a:t>
            </a:r>
            <a:r>
              <a:rPr lang="en-US" altLang="zh-TW" sz="4800" b="1" dirty="0" smtClean="0">
                <a:solidFill>
                  <a:srgbClr val="FF0000"/>
                </a:solidFill>
              </a:rPr>
              <a:t>Basic </a:t>
            </a:r>
            <a:r>
              <a:rPr lang="zh-TW" altLang="en-US" sz="4800" b="1" dirty="0" smtClean="0">
                <a:solidFill>
                  <a:srgbClr val="FF0000"/>
                </a:solidFill>
              </a:rPr>
              <a:t>→第六個</a:t>
            </a:r>
            <a:r>
              <a:rPr lang="en-US" altLang="zh-TW" sz="4800" b="1" dirty="0" smtClean="0">
                <a:solidFill>
                  <a:srgbClr val="FF0000"/>
                </a:solidFill>
              </a:rPr>
              <a:t> </a:t>
            </a:r>
            <a:endParaRPr lang="zh-TW" altLang="en-US" sz="48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6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620688"/>
            <a:ext cx="3909812" cy="55446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64853" y="-27384"/>
            <a:ext cx="5315659" cy="68853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 descr="app介面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4016" y="331238"/>
            <a:ext cx="8892480" cy="6338122"/>
          </a:xfrm>
          <a:prstGeom prst="rect">
            <a:avLst/>
          </a:prstGeom>
        </p:spPr>
      </p:pic>
      <p:sp>
        <p:nvSpPr>
          <p:cNvPr id="4" name="橢圓 3"/>
          <p:cNvSpPr/>
          <p:nvPr/>
        </p:nvSpPr>
        <p:spPr>
          <a:xfrm>
            <a:off x="35496" y="548680"/>
            <a:ext cx="1763688" cy="22322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75656" y="548842"/>
            <a:ext cx="6912768" cy="130332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橢圓 4"/>
          <p:cNvSpPr/>
          <p:nvPr/>
        </p:nvSpPr>
        <p:spPr>
          <a:xfrm>
            <a:off x="2195736" y="404664"/>
            <a:ext cx="1440160" cy="64807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6" name="橢圓 5"/>
          <p:cNvSpPr/>
          <p:nvPr/>
        </p:nvSpPr>
        <p:spPr>
          <a:xfrm>
            <a:off x="2267744" y="1340768"/>
            <a:ext cx="1440160" cy="64807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7" name="橢圓 6"/>
          <p:cNvSpPr/>
          <p:nvPr/>
        </p:nvSpPr>
        <p:spPr>
          <a:xfrm>
            <a:off x="4572000" y="332656"/>
            <a:ext cx="3096344" cy="179181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75656" y="332656"/>
            <a:ext cx="6372200" cy="97889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橢圓 4"/>
          <p:cNvSpPr/>
          <p:nvPr/>
        </p:nvSpPr>
        <p:spPr>
          <a:xfrm>
            <a:off x="2123728" y="404664"/>
            <a:ext cx="1440160" cy="64807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6" name="橢圓 5"/>
          <p:cNvSpPr/>
          <p:nvPr/>
        </p:nvSpPr>
        <p:spPr>
          <a:xfrm>
            <a:off x="2195736" y="4149080"/>
            <a:ext cx="1440160" cy="64807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7" name="橢圓 6"/>
          <p:cNvSpPr/>
          <p:nvPr/>
        </p:nvSpPr>
        <p:spPr>
          <a:xfrm>
            <a:off x="4355976" y="4725144"/>
            <a:ext cx="2520280" cy="86409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29184"/>
            <a:ext cx="4176464" cy="68288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橢圓 4"/>
          <p:cNvSpPr/>
          <p:nvPr/>
        </p:nvSpPr>
        <p:spPr>
          <a:xfrm>
            <a:off x="251520" y="0"/>
            <a:ext cx="936104" cy="4320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6" name="橢圓 5"/>
          <p:cNvSpPr/>
          <p:nvPr/>
        </p:nvSpPr>
        <p:spPr>
          <a:xfrm>
            <a:off x="755576" y="548680"/>
            <a:ext cx="1440160" cy="5040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7" name="橢圓 6"/>
          <p:cNvSpPr/>
          <p:nvPr/>
        </p:nvSpPr>
        <p:spPr>
          <a:xfrm>
            <a:off x="2267744" y="0"/>
            <a:ext cx="1440160" cy="54868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504" y="3429000"/>
            <a:ext cx="8898550" cy="2880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文字方塊 5"/>
          <p:cNvSpPr txBox="1"/>
          <p:nvPr/>
        </p:nvSpPr>
        <p:spPr>
          <a:xfrm>
            <a:off x="2483768" y="620688"/>
            <a:ext cx="449353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4800" dirty="0" smtClean="0"/>
              <a:t>由於不能打中文</a:t>
            </a:r>
            <a:endParaRPr lang="en-US" altLang="zh-TW" sz="4800" dirty="0" smtClean="0"/>
          </a:p>
          <a:p>
            <a:pPr algn="ctr"/>
            <a:r>
              <a:rPr lang="zh-TW" altLang="en-US" sz="4800" dirty="0" smtClean="0"/>
              <a:t>所以只好打英文</a:t>
            </a:r>
            <a:endParaRPr lang="en-US" altLang="zh-TW" sz="4800" dirty="0" smtClean="0"/>
          </a:p>
        </p:txBody>
      </p:sp>
      <p:sp>
        <p:nvSpPr>
          <p:cNvPr id="7" name="文字方塊 6"/>
          <p:cNvSpPr txBox="1"/>
          <p:nvPr/>
        </p:nvSpPr>
        <p:spPr>
          <a:xfrm>
            <a:off x="179512" y="2132856"/>
            <a:ext cx="8891858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6000" b="1" dirty="0" smtClean="0">
                <a:solidFill>
                  <a:srgbClr val="FF0000"/>
                </a:solidFill>
              </a:rPr>
              <a:t>Teachers are handsome.</a:t>
            </a:r>
            <a:endParaRPr lang="zh-TW" altLang="en-US" sz="6000" b="1" dirty="0" smtClean="0">
              <a:solidFill>
                <a:srgbClr val="FF0000"/>
              </a:solidFill>
            </a:endParaRPr>
          </a:p>
          <a:p>
            <a:endParaRPr lang="zh-TW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1547664" y="4077072"/>
            <a:ext cx="428335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9600" dirty="0" smtClean="0"/>
              <a:t>Android</a:t>
            </a:r>
            <a:endParaRPr lang="zh-TW" altLang="en-US" sz="9600" dirty="0"/>
          </a:p>
        </p:txBody>
      </p:sp>
      <p:sp>
        <p:nvSpPr>
          <p:cNvPr id="6" name="文字方塊 5"/>
          <p:cNvSpPr txBox="1"/>
          <p:nvPr/>
        </p:nvSpPr>
        <p:spPr>
          <a:xfrm>
            <a:off x="2483768" y="1268760"/>
            <a:ext cx="203132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9600" dirty="0" err="1" smtClean="0"/>
              <a:t>iOS</a:t>
            </a:r>
            <a:endParaRPr lang="zh-TW" altLang="en-US" sz="9600" dirty="0"/>
          </a:p>
        </p:txBody>
      </p:sp>
      <p:pic>
        <p:nvPicPr>
          <p:cNvPr id="35842" name="Picture 2" descr="http://blog.appliedis.com/wp-content/uploads/2013/11/android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96136" y="3573016"/>
            <a:ext cx="2710608" cy="2710608"/>
          </a:xfrm>
          <a:prstGeom prst="rect">
            <a:avLst/>
          </a:prstGeom>
          <a:noFill/>
        </p:spPr>
      </p:pic>
      <p:pic>
        <p:nvPicPr>
          <p:cNvPr id="35844" name="Picture 4" descr="Apple-logo1.jpg (960×960)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940152" y="836712"/>
            <a:ext cx="2376264" cy="2376264"/>
          </a:xfrm>
          <a:prstGeom prst="rect">
            <a:avLst/>
          </a:prstGeom>
          <a:noFill/>
        </p:spPr>
      </p:pic>
      <p:pic>
        <p:nvPicPr>
          <p:cNvPr id="35846" name="Picture 6" descr="302835-apple-iphone-5-sprint.jpg (1000×1000)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139952" y="584176"/>
            <a:ext cx="5725144" cy="5725144"/>
          </a:xfrm>
          <a:prstGeom prst="rect">
            <a:avLst/>
          </a:prstGeom>
          <a:noFill/>
        </p:spPr>
      </p:pic>
      <p:pic>
        <p:nvPicPr>
          <p:cNvPr id="35850" name="Picture 10" descr="http://itfong.ainfomedia.com/wp-content/uploads/2013/06/2013-06-19-15.34.26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259632" y="548680"/>
            <a:ext cx="3240360" cy="576064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8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58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7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548680" y="1268760"/>
            <a:ext cx="10817042" cy="51415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文字方塊 5"/>
          <p:cNvSpPr txBox="1"/>
          <p:nvPr/>
        </p:nvSpPr>
        <p:spPr>
          <a:xfrm>
            <a:off x="3563888" y="188640"/>
            <a:ext cx="217239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6000" dirty="0" smtClean="0"/>
              <a:t>試玩</a:t>
            </a:r>
            <a:r>
              <a:rPr lang="en-US" altLang="zh-TW" sz="6000" dirty="0" smtClean="0"/>
              <a:t>~</a:t>
            </a:r>
            <a:endParaRPr lang="zh-TW" altLang="en-US" sz="6000" dirty="0"/>
          </a:p>
        </p:txBody>
      </p:sp>
      <p:sp>
        <p:nvSpPr>
          <p:cNvPr id="8" name="橢圓 7"/>
          <p:cNvSpPr/>
          <p:nvPr/>
        </p:nvSpPr>
        <p:spPr>
          <a:xfrm>
            <a:off x="5076056" y="1124744"/>
            <a:ext cx="2088232" cy="72008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87824" y="188640"/>
            <a:ext cx="3177280" cy="60486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987824" y="188640"/>
            <a:ext cx="2991824" cy="5904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3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764704" y="332656"/>
            <a:ext cx="10801600" cy="44644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橢圓 5"/>
          <p:cNvSpPr/>
          <p:nvPr/>
        </p:nvSpPr>
        <p:spPr>
          <a:xfrm>
            <a:off x="6444208" y="1052736"/>
            <a:ext cx="2232248" cy="79208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99792" y="1916832"/>
            <a:ext cx="720080" cy="720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699792" y="3284984"/>
            <a:ext cx="729081" cy="6480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文字方塊 9"/>
          <p:cNvSpPr txBox="1"/>
          <p:nvPr/>
        </p:nvSpPr>
        <p:spPr>
          <a:xfrm>
            <a:off x="3851920" y="1988840"/>
            <a:ext cx="183575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000" dirty="0" smtClean="0">
                <a:latin typeface="+mn-ea"/>
              </a:rPr>
              <a:t>:</a:t>
            </a:r>
            <a:r>
              <a:rPr lang="zh-TW" altLang="en-US" sz="4000" dirty="0" smtClean="0">
                <a:latin typeface="+mn-ea"/>
              </a:rPr>
              <a:t>慢慢等</a:t>
            </a:r>
            <a:endParaRPr lang="zh-TW" altLang="en-US" sz="4000" dirty="0">
              <a:latin typeface="+mn-ea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3995936" y="3356992"/>
            <a:ext cx="148470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000" dirty="0" smtClean="0">
                <a:latin typeface="+mn-ea"/>
              </a:rPr>
              <a:t>:</a:t>
            </a:r>
            <a:r>
              <a:rPr lang="zh-TW" altLang="en-US" sz="4000" dirty="0" smtClean="0">
                <a:latin typeface="+mn-ea"/>
              </a:rPr>
              <a:t>好了</a:t>
            </a:r>
            <a:r>
              <a:rPr lang="en-US" altLang="zh-TW" sz="4000" dirty="0" smtClean="0">
                <a:latin typeface="+mn-ea"/>
              </a:rPr>
              <a:t>!</a:t>
            </a:r>
            <a:endParaRPr lang="zh-TW" altLang="en-US" sz="4000" dirty="0">
              <a:latin typeface="+mn-ea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195736" y="764704"/>
            <a:ext cx="2743200" cy="547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195736" y="764704"/>
            <a:ext cx="2667000" cy="547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2040847" y="1268760"/>
            <a:ext cx="598753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6000" dirty="0" smtClean="0"/>
              <a:t>一起來做一次吧</a:t>
            </a:r>
            <a:r>
              <a:rPr lang="en-US" altLang="zh-TW" sz="6000" dirty="0" smtClean="0"/>
              <a:t>!!</a:t>
            </a:r>
            <a:endParaRPr lang="zh-TW" altLang="en-US" sz="6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1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116632"/>
            <a:ext cx="4176464" cy="66727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02321" y="2132856"/>
            <a:ext cx="7062167" cy="31683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文字方塊 5"/>
          <p:cNvSpPr txBox="1"/>
          <p:nvPr/>
        </p:nvSpPr>
        <p:spPr>
          <a:xfrm>
            <a:off x="3635896" y="5877272"/>
            <a:ext cx="50529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000" dirty="0" smtClean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</a:rPr>
              <a:t>克拉克</a:t>
            </a:r>
            <a:r>
              <a:rPr lang="en-US" altLang="zh-TW" sz="4000" dirty="0" smtClean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</a:rPr>
              <a:t>:</a:t>
            </a:r>
            <a:r>
              <a:rPr lang="zh-TW" altLang="en-US" sz="4000" dirty="0" smtClean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</a:rPr>
              <a:t>單位是毫秒喔</a:t>
            </a:r>
            <a:r>
              <a:rPr lang="en-US" altLang="zh-TW" sz="4000" dirty="0" smtClean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</a:rPr>
              <a:t>!</a:t>
            </a:r>
            <a:endParaRPr lang="zh-TW" altLang="en-US" sz="4000" dirty="0">
              <a:solidFill>
                <a:srgbClr val="FF000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10" name="向右箭號 9"/>
          <p:cNvSpPr/>
          <p:nvPr/>
        </p:nvSpPr>
        <p:spPr>
          <a:xfrm rot="17170750">
            <a:off x="5916327" y="5384275"/>
            <a:ext cx="741091" cy="357069"/>
          </a:xfrm>
          <a:prstGeom prst="rightArrow">
            <a:avLst>
              <a:gd name="adj1" fmla="val 50000"/>
              <a:gd name="adj2" fmla="val 48811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4474618" y="980728"/>
            <a:ext cx="46693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b="1" dirty="0" smtClean="0">
                <a:solidFill>
                  <a:srgbClr val="FF0000"/>
                </a:solidFill>
              </a:rPr>
              <a:t>工具列→ </a:t>
            </a:r>
            <a:r>
              <a:rPr lang="en-US" altLang="zh-TW" sz="3200" b="1" dirty="0" smtClean="0">
                <a:solidFill>
                  <a:srgbClr val="FF0000"/>
                </a:solidFill>
              </a:rPr>
              <a:t>Basic </a:t>
            </a:r>
            <a:r>
              <a:rPr lang="zh-TW" altLang="en-US" sz="3200" b="1" dirty="0" smtClean="0">
                <a:solidFill>
                  <a:srgbClr val="FF0000"/>
                </a:solidFill>
              </a:rPr>
              <a:t>→第四個</a:t>
            </a:r>
            <a:r>
              <a:rPr lang="en-US" altLang="zh-TW" sz="3200" b="1" dirty="0" smtClean="0">
                <a:solidFill>
                  <a:srgbClr val="FF0000"/>
                </a:solidFill>
              </a:rPr>
              <a:t> </a:t>
            </a:r>
            <a:endParaRPr lang="zh-TW" altLang="en-US" sz="32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504" y="28782"/>
            <a:ext cx="4248472" cy="67125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734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71722" y="2492896"/>
            <a:ext cx="6536782" cy="3960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43041" y="0"/>
            <a:ext cx="5700959" cy="4581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橢圓 9"/>
          <p:cNvSpPr/>
          <p:nvPr/>
        </p:nvSpPr>
        <p:spPr>
          <a:xfrm>
            <a:off x="5796136" y="3140968"/>
            <a:ext cx="2520280" cy="151216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FF0000"/>
              </a:solidFill>
            </a:endParaRPr>
          </a:p>
        </p:txBody>
      </p:sp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108520" y="188640"/>
            <a:ext cx="6400436" cy="4437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橢圓 6"/>
          <p:cNvSpPr/>
          <p:nvPr/>
        </p:nvSpPr>
        <p:spPr>
          <a:xfrm>
            <a:off x="2627784" y="44624"/>
            <a:ext cx="1656184" cy="83671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8" name="橢圓 7"/>
          <p:cNvSpPr/>
          <p:nvPr/>
        </p:nvSpPr>
        <p:spPr>
          <a:xfrm>
            <a:off x="2699792" y="3888432"/>
            <a:ext cx="1656184" cy="83671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2" name="橢圓 11"/>
          <p:cNvSpPr/>
          <p:nvPr/>
        </p:nvSpPr>
        <p:spPr>
          <a:xfrm>
            <a:off x="611560" y="1700808"/>
            <a:ext cx="1440160" cy="64807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FF0000"/>
              </a:solidFill>
            </a:endParaRPr>
          </a:p>
        </p:txBody>
      </p:sp>
      <p:pic>
        <p:nvPicPr>
          <p:cNvPr id="5530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99592" y="2708920"/>
            <a:ext cx="7848872" cy="39961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0"/>
            <a:ext cx="5060115" cy="5373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橢圓 10"/>
          <p:cNvSpPr/>
          <p:nvPr/>
        </p:nvSpPr>
        <p:spPr>
          <a:xfrm>
            <a:off x="395536" y="1052736"/>
            <a:ext cx="1224136" cy="4320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3" name="橢圓 12"/>
          <p:cNvSpPr/>
          <p:nvPr/>
        </p:nvSpPr>
        <p:spPr>
          <a:xfrm>
            <a:off x="1907704" y="116632"/>
            <a:ext cx="2232248" cy="100811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5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5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5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7" grpId="0" animBg="1"/>
      <p:bldP spid="8" grpId="0" animBg="1"/>
      <p:bldP spid="12" grpId="0" animBg="1"/>
      <p:bldP spid="11" grpId="0" animBg="1"/>
      <p:bldP spid="11" grpId="1" animBg="1"/>
      <p:bldP spid="13" grpId="0" animBg="1"/>
      <p:bldP spid="13" grpId="1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5357" y="692695"/>
            <a:ext cx="8768643" cy="55446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文字方塊 4"/>
          <p:cNvSpPr txBox="1"/>
          <p:nvPr/>
        </p:nvSpPr>
        <p:spPr>
          <a:xfrm>
            <a:off x="1799184" y="3789040"/>
            <a:ext cx="59666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000" dirty="0" smtClean="0">
                <a:latin typeface="+mn-ea"/>
              </a:rPr>
              <a:t>在空白處點一下也可以喔</a:t>
            </a:r>
            <a:r>
              <a:rPr lang="en-US" altLang="zh-TW" sz="4000" dirty="0" smtClean="0">
                <a:latin typeface="+mn-ea"/>
              </a:rPr>
              <a:t>!</a:t>
            </a:r>
            <a:endParaRPr lang="zh-TW" altLang="en-US" sz="4000" dirty="0">
              <a:latin typeface="+mn-ea"/>
            </a:endParaRPr>
          </a:p>
        </p:txBody>
      </p:sp>
      <p:sp>
        <p:nvSpPr>
          <p:cNvPr id="6" name="橢圓 5"/>
          <p:cNvSpPr/>
          <p:nvPr/>
        </p:nvSpPr>
        <p:spPr>
          <a:xfrm>
            <a:off x="2843808" y="2708920"/>
            <a:ext cx="3384376" cy="64807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2040847" y="1268760"/>
            <a:ext cx="598753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6000" dirty="0" smtClean="0"/>
              <a:t>一起來做一次吧</a:t>
            </a:r>
            <a:r>
              <a:rPr lang="en-US" altLang="zh-TW" sz="6000" dirty="0" smtClean="0"/>
              <a:t>!!</a:t>
            </a:r>
            <a:endParaRPr lang="zh-TW" altLang="en-US" sz="6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/>
          <p:cNvSpPr txBox="1"/>
          <p:nvPr/>
        </p:nvSpPr>
        <p:spPr>
          <a:xfrm>
            <a:off x="1547664" y="692696"/>
            <a:ext cx="710963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6000" dirty="0" smtClean="0"/>
              <a:t>實做一個比大小遊戲</a:t>
            </a:r>
            <a:endParaRPr lang="zh-TW" altLang="en-US" sz="60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27784" y="-146091"/>
            <a:ext cx="4824536" cy="70040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504" y="-4936"/>
            <a:ext cx="4572989" cy="66389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矩形 6"/>
          <p:cNvSpPr/>
          <p:nvPr/>
        </p:nvSpPr>
        <p:spPr>
          <a:xfrm>
            <a:off x="4823520" y="2282096"/>
            <a:ext cx="432048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6000" dirty="0"/>
              <a:t>我們現在要</a:t>
            </a:r>
            <a:endParaRPr lang="en-US" altLang="zh-TW" sz="6000" dirty="0"/>
          </a:p>
          <a:p>
            <a:r>
              <a:rPr lang="zh-TW" altLang="en-US" sz="6000" dirty="0" smtClean="0"/>
              <a:t>開始拚拼圖</a:t>
            </a:r>
            <a:r>
              <a:rPr lang="en-US" altLang="zh-TW" sz="6000" dirty="0" smtClean="0"/>
              <a:t>!</a:t>
            </a:r>
            <a:endParaRPr lang="zh-TW" altLang="en-US" sz="6000" dirty="0"/>
          </a:p>
        </p:txBody>
      </p:sp>
    </p:spTree>
    <p:extLst>
      <p:ext uri="{BB962C8B-B14F-4D97-AF65-F5344CB8AC3E}">
        <p14:creationId xmlns:p14="http://schemas.microsoft.com/office/powerpoint/2010/main" xmlns="" val="3381120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1835696" y="836712"/>
            <a:ext cx="715792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8000" dirty="0" err="1" smtClean="0"/>
              <a:t>iOS</a:t>
            </a:r>
            <a:r>
              <a:rPr lang="en-US" altLang="zh-TW" sz="8000" dirty="0" smtClean="0"/>
              <a:t> : objective C</a:t>
            </a:r>
            <a:endParaRPr lang="zh-TW" altLang="en-US" sz="8000" dirty="0"/>
          </a:p>
        </p:txBody>
      </p:sp>
      <p:sp>
        <p:nvSpPr>
          <p:cNvPr id="6" name="文字方塊 5"/>
          <p:cNvSpPr txBox="1"/>
          <p:nvPr/>
        </p:nvSpPr>
        <p:spPr>
          <a:xfrm>
            <a:off x="1907704" y="3068960"/>
            <a:ext cx="692850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9600" dirty="0" smtClean="0"/>
              <a:t>Android : java</a:t>
            </a:r>
            <a:endParaRPr lang="zh-TW" altLang="en-US" sz="9600" dirty="0"/>
          </a:p>
        </p:txBody>
      </p:sp>
      <p:pic>
        <p:nvPicPr>
          <p:cNvPr id="4" name="圖片 3" descr="ob-C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31051" y="260648"/>
            <a:ext cx="8912949" cy="4896544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03648" y="543370"/>
            <a:ext cx="6912768" cy="63146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03648" y="476672"/>
            <a:ext cx="7200800" cy="140431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橢圓 2"/>
          <p:cNvSpPr/>
          <p:nvPr/>
        </p:nvSpPr>
        <p:spPr>
          <a:xfrm>
            <a:off x="2483768" y="2492896"/>
            <a:ext cx="1152128" cy="64807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橢圓 3"/>
          <p:cNvSpPr/>
          <p:nvPr/>
        </p:nvSpPr>
        <p:spPr>
          <a:xfrm>
            <a:off x="4644008" y="404664"/>
            <a:ext cx="3096344" cy="172819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3275856" y="188640"/>
            <a:ext cx="335220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6000" dirty="0" smtClean="0">
                <a:latin typeface="+mn-ea"/>
              </a:rPr>
              <a:t>If</a:t>
            </a:r>
            <a:r>
              <a:rPr lang="zh-TW" altLang="en-US" sz="6000" dirty="0" smtClean="0">
                <a:latin typeface="+mn-ea"/>
              </a:rPr>
              <a:t>  判別式</a:t>
            </a:r>
            <a:endParaRPr lang="zh-TW" altLang="en-US" sz="6000" dirty="0">
              <a:latin typeface="+mn-ea"/>
            </a:endParaRPr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35742" y="1268760"/>
            <a:ext cx="8108258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橢圓 7"/>
          <p:cNvSpPr/>
          <p:nvPr/>
        </p:nvSpPr>
        <p:spPr>
          <a:xfrm>
            <a:off x="899592" y="1124744"/>
            <a:ext cx="1080120" cy="64807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橢圓 8"/>
          <p:cNvSpPr/>
          <p:nvPr/>
        </p:nvSpPr>
        <p:spPr>
          <a:xfrm>
            <a:off x="1403648" y="4077072"/>
            <a:ext cx="2376264" cy="5040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橢圓 9"/>
          <p:cNvSpPr/>
          <p:nvPr/>
        </p:nvSpPr>
        <p:spPr>
          <a:xfrm>
            <a:off x="3779912" y="2420888"/>
            <a:ext cx="2376264" cy="20162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052736"/>
            <a:ext cx="9030616" cy="5373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1052736"/>
            <a:ext cx="9199642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字方塊 14"/>
          <p:cNvSpPr txBox="1"/>
          <p:nvPr/>
        </p:nvSpPr>
        <p:spPr>
          <a:xfrm>
            <a:off x="3491880" y="332656"/>
            <a:ext cx="326243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6000" dirty="0" smtClean="0"/>
              <a:t>隨機數字</a:t>
            </a:r>
            <a:endParaRPr lang="zh-TW" altLang="en-US" sz="6000" dirty="0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87513" y="207218"/>
            <a:ext cx="4676775" cy="6534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橢圓 6"/>
          <p:cNvSpPr/>
          <p:nvPr/>
        </p:nvSpPr>
        <p:spPr>
          <a:xfrm>
            <a:off x="2411760" y="44624"/>
            <a:ext cx="864096" cy="4320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橢圓 7"/>
          <p:cNvSpPr/>
          <p:nvPr/>
        </p:nvSpPr>
        <p:spPr>
          <a:xfrm>
            <a:off x="2627784" y="1241376"/>
            <a:ext cx="1800200" cy="57606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橢圓 8"/>
          <p:cNvSpPr/>
          <p:nvPr/>
        </p:nvSpPr>
        <p:spPr>
          <a:xfrm>
            <a:off x="4499992" y="5129808"/>
            <a:ext cx="2088232" cy="93610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橢圓 15"/>
          <p:cNvSpPr/>
          <p:nvPr/>
        </p:nvSpPr>
        <p:spPr>
          <a:xfrm>
            <a:off x="4499992" y="44624"/>
            <a:ext cx="1224136" cy="62068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6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576" y="0"/>
            <a:ext cx="8147956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2040847" y="1268760"/>
            <a:ext cx="598753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6000" dirty="0" smtClean="0"/>
              <a:t>一起來做一次吧</a:t>
            </a:r>
            <a:r>
              <a:rPr lang="en-US" altLang="zh-TW" sz="6000" dirty="0" smtClean="0"/>
              <a:t>!!</a:t>
            </a:r>
            <a:endParaRPr lang="zh-TW" altLang="en-US" sz="6000" dirty="0"/>
          </a:p>
        </p:txBody>
      </p:sp>
      <p:sp>
        <p:nvSpPr>
          <p:cNvPr id="5" name="文字方塊 4"/>
          <p:cNvSpPr txBox="1"/>
          <p:nvPr/>
        </p:nvSpPr>
        <p:spPr>
          <a:xfrm>
            <a:off x="1154464" y="3140968"/>
            <a:ext cx="773801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800" dirty="0" smtClean="0"/>
              <a:t>小於、等於也都大同小異喔</a:t>
            </a:r>
            <a:r>
              <a:rPr lang="en-US" altLang="zh-TW" sz="4800" dirty="0" smtClean="0"/>
              <a:t>!</a:t>
            </a:r>
            <a:endParaRPr lang="zh-TW" altLang="en-US" sz="4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/>
          <p:cNvSpPr txBox="1"/>
          <p:nvPr/>
        </p:nvSpPr>
        <p:spPr>
          <a:xfrm>
            <a:off x="3519170" y="109081"/>
            <a:ext cx="249299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6000" dirty="0" smtClean="0"/>
              <a:t>初始化</a:t>
            </a:r>
            <a:endParaRPr lang="zh-TW" altLang="en-US" sz="6000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63688" y="1124744"/>
            <a:ext cx="5580112" cy="53650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75656" y="1076786"/>
            <a:ext cx="6624736" cy="57812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83568" y="980728"/>
            <a:ext cx="8087989" cy="58772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9592" y="0"/>
            <a:ext cx="6624736" cy="6871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988840"/>
            <a:ext cx="9077034" cy="2952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文字方塊 4"/>
          <p:cNvSpPr txBox="1"/>
          <p:nvPr/>
        </p:nvSpPr>
        <p:spPr>
          <a:xfrm>
            <a:off x="2051720" y="260648"/>
            <a:ext cx="578075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6000" dirty="0" smtClean="0"/>
              <a:t>倒數計時 </a:t>
            </a:r>
            <a:r>
              <a:rPr lang="en-US" altLang="zh-TW" sz="6000" dirty="0" smtClean="0"/>
              <a:t>-</a:t>
            </a:r>
            <a:r>
              <a:rPr lang="zh-TW" altLang="en-US" sz="6000" dirty="0" smtClean="0"/>
              <a:t> </a:t>
            </a:r>
            <a:r>
              <a:rPr lang="en-US" altLang="zh-TW" sz="6000" dirty="0" smtClean="0"/>
              <a:t>Clock</a:t>
            </a:r>
            <a:endParaRPr lang="zh-TW" altLang="en-US" sz="6000" dirty="0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59632" y="116632"/>
            <a:ext cx="6794600" cy="66247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36512" y="692696"/>
            <a:ext cx="9214630" cy="52565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496" y="1484784"/>
            <a:ext cx="9070277" cy="50405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文字方塊 5"/>
          <p:cNvSpPr txBox="1"/>
          <p:nvPr/>
        </p:nvSpPr>
        <p:spPr>
          <a:xfrm>
            <a:off x="3727814" y="253097"/>
            <a:ext cx="214033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6000" dirty="0" smtClean="0"/>
              <a:t>存檔</a:t>
            </a:r>
            <a:r>
              <a:rPr lang="en-US" altLang="zh-TW" sz="6000" dirty="0" smtClean="0"/>
              <a:t>!!</a:t>
            </a:r>
            <a:endParaRPr lang="zh-TW" altLang="en-US" sz="6000" dirty="0"/>
          </a:p>
        </p:txBody>
      </p:sp>
      <p:pic>
        <p:nvPicPr>
          <p:cNvPr id="5121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997" y="1515889"/>
            <a:ext cx="2497779" cy="472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橢圓 6"/>
          <p:cNvSpPr/>
          <p:nvPr/>
        </p:nvSpPr>
        <p:spPr>
          <a:xfrm>
            <a:off x="2411760" y="1484784"/>
            <a:ext cx="1080120" cy="57606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3059832" y="404664"/>
            <a:ext cx="369203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6000" dirty="0" smtClean="0"/>
              <a:t>Blue Stacks</a:t>
            </a:r>
            <a:endParaRPr lang="zh-TW" altLang="en-US" sz="60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504" y="1557279"/>
            <a:ext cx="8964488" cy="50400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3563888" y="188640"/>
            <a:ext cx="222849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6000" dirty="0" smtClean="0"/>
              <a:t>Debug</a:t>
            </a:r>
            <a:endParaRPr lang="zh-TW" altLang="en-US" sz="6000" dirty="0"/>
          </a:p>
        </p:txBody>
      </p:sp>
      <p:sp>
        <p:nvSpPr>
          <p:cNvPr id="6" name="文字方塊 5"/>
          <p:cNvSpPr txBox="1"/>
          <p:nvPr/>
        </p:nvSpPr>
        <p:spPr>
          <a:xfrm>
            <a:off x="2843808" y="1805915"/>
            <a:ext cx="37240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800" dirty="0" smtClean="0"/>
              <a:t>什麼是</a:t>
            </a:r>
            <a:r>
              <a:rPr lang="en-US" altLang="zh-TW" sz="4800" dirty="0" smtClean="0"/>
              <a:t>debug?</a:t>
            </a:r>
            <a:endParaRPr lang="zh-TW" altLang="en-US" sz="4800" dirty="0"/>
          </a:p>
        </p:txBody>
      </p:sp>
      <p:sp>
        <p:nvSpPr>
          <p:cNvPr id="7" name="文字方塊 6"/>
          <p:cNvSpPr txBox="1"/>
          <p:nvPr/>
        </p:nvSpPr>
        <p:spPr>
          <a:xfrm>
            <a:off x="3131840" y="3212976"/>
            <a:ext cx="310854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800" dirty="0" smtClean="0"/>
              <a:t>如何</a:t>
            </a:r>
            <a:r>
              <a:rPr lang="en-US" altLang="zh-TW" sz="4800" dirty="0" smtClean="0"/>
              <a:t>debug?</a:t>
            </a:r>
            <a:endParaRPr lang="zh-TW" altLang="en-US" sz="4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7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548680" y="1268760"/>
            <a:ext cx="10817042" cy="51415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文字方塊 5"/>
          <p:cNvSpPr txBox="1"/>
          <p:nvPr/>
        </p:nvSpPr>
        <p:spPr>
          <a:xfrm>
            <a:off x="3563888" y="188640"/>
            <a:ext cx="222849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6000" dirty="0" smtClean="0"/>
              <a:t>Debug</a:t>
            </a:r>
            <a:endParaRPr lang="zh-TW" altLang="en-US" sz="6000" dirty="0"/>
          </a:p>
        </p:txBody>
      </p:sp>
      <p:sp>
        <p:nvSpPr>
          <p:cNvPr id="8" name="橢圓 7"/>
          <p:cNvSpPr/>
          <p:nvPr/>
        </p:nvSpPr>
        <p:spPr>
          <a:xfrm>
            <a:off x="5076056" y="1124744"/>
            <a:ext cx="2088232" cy="72008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15816" y="476672"/>
            <a:ext cx="3177280" cy="60486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915816" y="476672"/>
            <a:ext cx="2991824" cy="5904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字方塊 9"/>
          <p:cNvSpPr txBox="1"/>
          <p:nvPr/>
        </p:nvSpPr>
        <p:spPr>
          <a:xfrm>
            <a:off x="3851920" y="1988840"/>
            <a:ext cx="183575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000" dirty="0" smtClean="0">
                <a:latin typeface="+mn-ea"/>
              </a:rPr>
              <a:t>:</a:t>
            </a:r>
            <a:r>
              <a:rPr lang="zh-TW" altLang="en-US" sz="4000" dirty="0" smtClean="0">
                <a:latin typeface="+mn-ea"/>
              </a:rPr>
              <a:t>慢慢等</a:t>
            </a:r>
            <a:endParaRPr lang="zh-TW" altLang="en-US" sz="4000" dirty="0">
              <a:latin typeface="+mn-ea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3995936" y="3356992"/>
            <a:ext cx="148470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000" dirty="0" smtClean="0">
                <a:latin typeface="+mn-ea"/>
              </a:rPr>
              <a:t>:</a:t>
            </a:r>
            <a:r>
              <a:rPr lang="zh-TW" altLang="en-US" sz="4000" dirty="0" smtClean="0">
                <a:latin typeface="+mn-ea"/>
              </a:rPr>
              <a:t>好了</a:t>
            </a:r>
            <a:r>
              <a:rPr lang="en-US" altLang="zh-TW" sz="4000" dirty="0" smtClean="0">
                <a:latin typeface="+mn-ea"/>
              </a:rPr>
              <a:t>!</a:t>
            </a:r>
            <a:endParaRPr lang="zh-TW" altLang="en-US" sz="4000" dirty="0">
              <a:latin typeface="+mn-ea"/>
            </a:endParaRPr>
          </a:p>
        </p:txBody>
      </p:sp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31840" y="908720"/>
            <a:ext cx="2754588" cy="56166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772816"/>
            <a:ext cx="8487344" cy="36724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文字方塊 4"/>
          <p:cNvSpPr txBox="1"/>
          <p:nvPr/>
        </p:nvSpPr>
        <p:spPr>
          <a:xfrm>
            <a:off x="2555776" y="620688"/>
            <a:ext cx="512191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6000" dirty="0" smtClean="0">
                <a:latin typeface="+mn-ea"/>
              </a:rPr>
              <a:t>存入電腦</a:t>
            </a:r>
            <a:r>
              <a:rPr lang="en-US" altLang="zh-TW" sz="6000" dirty="0" smtClean="0">
                <a:latin typeface="+mn-ea"/>
              </a:rPr>
              <a:t>/</a:t>
            </a:r>
            <a:r>
              <a:rPr lang="zh-TW" altLang="en-US" sz="6000" dirty="0" smtClean="0">
                <a:latin typeface="+mn-ea"/>
              </a:rPr>
              <a:t>手機</a:t>
            </a:r>
            <a:endParaRPr lang="zh-TW" altLang="en-US" sz="6000" dirty="0">
              <a:latin typeface="+mn-ea"/>
            </a:endParaRPr>
          </a:p>
        </p:txBody>
      </p:sp>
      <p:sp>
        <p:nvSpPr>
          <p:cNvPr id="6" name="橢圓 5"/>
          <p:cNvSpPr/>
          <p:nvPr/>
        </p:nvSpPr>
        <p:spPr>
          <a:xfrm>
            <a:off x="3347864" y="3140968"/>
            <a:ext cx="5400600" cy="108012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3275856" y="908720"/>
            <a:ext cx="326243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6000" dirty="0" smtClean="0">
                <a:latin typeface="微軟正黑體" pitchFamily="34" charset="-120"/>
                <a:ea typeface="微軟正黑體" pitchFamily="34" charset="-120"/>
              </a:rPr>
              <a:t>遊戲時間</a:t>
            </a:r>
            <a:endParaRPr lang="zh-TW" altLang="en-US" sz="6000" dirty="0">
              <a:latin typeface="微軟正黑體" pitchFamily="34" charset="-120"/>
              <a:ea typeface="微軟正黑體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1907704" y="404664"/>
            <a:ext cx="621356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6000" dirty="0" smtClean="0"/>
              <a:t>Blue</a:t>
            </a:r>
            <a:r>
              <a:rPr lang="zh-TW" altLang="en-US" sz="6000" dirty="0" smtClean="0"/>
              <a:t> </a:t>
            </a:r>
            <a:r>
              <a:rPr lang="en-US" altLang="zh-TW" sz="6000" dirty="0" smtClean="0"/>
              <a:t>Stacks </a:t>
            </a:r>
            <a:r>
              <a:rPr lang="zh-TW" altLang="en-US" sz="6000" dirty="0" smtClean="0">
                <a:latin typeface="微軟正黑體" pitchFamily="34" charset="-120"/>
                <a:ea typeface="微軟正黑體" pitchFamily="34" charset="-120"/>
              </a:rPr>
              <a:t>的功能</a:t>
            </a:r>
            <a:endParaRPr lang="zh-TW" altLang="en-US" sz="6000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2051720" y="2636912"/>
            <a:ext cx="60516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800" dirty="0" smtClean="0">
                <a:latin typeface="微軟正黑體" pitchFamily="34" charset="-120"/>
                <a:ea typeface="微軟正黑體" pitchFamily="34" charset="-120"/>
              </a:rPr>
              <a:t>有玩過</a:t>
            </a:r>
            <a:r>
              <a:rPr lang="en-US" altLang="zh-TW" sz="4800" dirty="0" smtClean="0">
                <a:latin typeface="微軟正黑體" pitchFamily="34" charset="-120"/>
                <a:ea typeface="微軟正黑體" pitchFamily="34" charset="-120"/>
              </a:rPr>
              <a:t>GBA</a:t>
            </a:r>
            <a:r>
              <a:rPr lang="zh-TW" altLang="en-US" sz="4800" dirty="0" smtClean="0">
                <a:latin typeface="微軟正黑體" pitchFamily="34" charset="-120"/>
                <a:ea typeface="微軟正黑體" pitchFamily="34" charset="-120"/>
              </a:rPr>
              <a:t>模擬器嗎</a:t>
            </a:r>
            <a:r>
              <a:rPr lang="en-US" altLang="zh-TW" sz="4800" dirty="0" smtClean="0">
                <a:latin typeface="微軟正黑體" pitchFamily="34" charset="-120"/>
                <a:ea typeface="微軟正黑體" pitchFamily="34" charset="-120"/>
              </a:rPr>
              <a:t>?</a:t>
            </a:r>
            <a:endParaRPr lang="zh-TW" altLang="en-US" sz="4800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899592" y="4005064"/>
            <a:ext cx="839954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800" dirty="0" smtClean="0">
                <a:latin typeface="微軟正黑體" pitchFamily="34" charset="-120"/>
                <a:ea typeface="微軟正黑體" pitchFamily="34" charset="-120"/>
              </a:rPr>
              <a:t>Blue Stacks</a:t>
            </a:r>
            <a:r>
              <a:rPr lang="zh-TW" altLang="en-US" sz="4800" dirty="0" smtClean="0">
                <a:latin typeface="微軟正黑體" pitchFamily="34" charset="-120"/>
                <a:ea typeface="微軟正黑體" pitchFamily="34" charset="-120"/>
              </a:rPr>
              <a:t>就是</a:t>
            </a:r>
            <a:r>
              <a:rPr lang="en-US" altLang="zh-TW" sz="4800" dirty="0" smtClean="0">
                <a:latin typeface="微軟正黑體" pitchFamily="34" charset="-120"/>
                <a:ea typeface="微軟正黑體" pitchFamily="34" charset="-120"/>
              </a:rPr>
              <a:t>app</a:t>
            </a:r>
            <a:r>
              <a:rPr lang="zh-TW" altLang="en-US" sz="4800" dirty="0" smtClean="0">
                <a:latin typeface="微軟正黑體" pitchFamily="34" charset="-120"/>
                <a:ea typeface="微軟正黑體" pitchFamily="34" charset="-120"/>
              </a:rPr>
              <a:t>的模擬器</a:t>
            </a:r>
            <a:r>
              <a:rPr lang="en-US" altLang="zh-TW" sz="4800" dirty="0" smtClean="0">
                <a:latin typeface="微軟正黑體" pitchFamily="34" charset="-120"/>
                <a:ea typeface="微軟正黑體" pitchFamily="34" charset="-120"/>
              </a:rPr>
              <a:t>!</a:t>
            </a:r>
            <a:endParaRPr lang="zh-TW" altLang="en-US" sz="4800" dirty="0"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599264" y="1340768"/>
            <a:ext cx="7077192" cy="5431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/>
          <p:cNvSpPr txBox="1"/>
          <p:nvPr/>
        </p:nvSpPr>
        <p:spPr>
          <a:xfrm>
            <a:off x="1547664" y="1340768"/>
            <a:ext cx="76328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800" dirty="0" smtClean="0"/>
              <a:t>http://www.bluestacks.com</a:t>
            </a:r>
            <a:endParaRPr lang="zh-TW" altLang="en-US" sz="4800" dirty="0"/>
          </a:p>
        </p:txBody>
      </p:sp>
      <p:pic>
        <p:nvPicPr>
          <p:cNvPr id="5" name="圖片 4" descr="BS官網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7504" y="2212417"/>
            <a:ext cx="8898662" cy="4168911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1763688" y="332656"/>
            <a:ext cx="671369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6000" dirty="0" smtClean="0">
                <a:latin typeface="微軟正黑體" pitchFamily="34" charset="-120"/>
                <a:ea typeface="微軟正黑體" pitchFamily="34" charset="-120"/>
              </a:rPr>
              <a:t>請問哪裡</a:t>
            </a:r>
            <a:r>
              <a:rPr lang="zh-TW" altLang="en-US" sz="6000" dirty="0">
                <a:latin typeface="微軟正黑體" pitchFamily="34" charset="-120"/>
                <a:ea typeface="微軟正黑體" pitchFamily="34" charset="-120"/>
              </a:rPr>
              <a:t>買的到呢</a:t>
            </a:r>
            <a:r>
              <a:rPr lang="en-US" altLang="zh-TW" sz="6000" dirty="0">
                <a:latin typeface="微軟正黑體" pitchFamily="34" charset="-120"/>
                <a:ea typeface="微軟正黑體" pitchFamily="34" charset="-120"/>
              </a:rPr>
              <a:t>?</a:t>
            </a:r>
            <a:endParaRPr lang="zh-TW" altLang="en-US" sz="6000" dirty="0">
              <a:latin typeface="微軟正黑體" pitchFamily="34" charset="-120"/>
              <a:ea typeface="微軟正黑體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2195736" y="692696"/>
            <a:ext cx="572304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6000" dirty="0" smtClean="0">
                <a:latin typeface="微軟正黑體" pitchFamily="34" charset="-120"/>
                <a:ea typeface="微軟正黑體" pitchFamily="34" charset="-120"/>
              </a:rPr>
              <a:t>如何安裝</a:t>
            </a:r>
            <a:r>
              <a:rPr lang="en-US" altLang="zh-TW" sz="6000" dirty="0" err="1" smtClean="0">
                <a:latin typeface="微軟正黑體" pitchFamily="34" charset="-120"/>
                <a:ea typeface="微軟正黑體" pitchFamily="34" charset="-120"/>
              </a:rPr>
              <a:t>apk</a:t>
            </a:r>
            <a:r>
              <a:rPr lang="zh-TW" altLang="en-US" sz="6000" dirty="0" smtClean="0">
                <a:latin typeface="微軟正黑體" pitchFamily="34" charset="-120"/>
                <a:ea typeface="微軟正黑體" pitchFamily="34" charset="-120"/>
              </a:rPr>
              <a:t>檔</a:t>
            </a:r>
            <a:r>
              <a:rPr lang="en-US" altLang="zh-TW" sz="6000" dirty="0" smtClean="0">
                <a:latin typeface="微軟正黑體" pitchFamily="34" charset="-120"/>
                <a:ea typeface="微軟正黑體" pitchFamily="34" charset="-120"/>
              </a:rPr>
              <a:t>?</a:t>
            </a:r>
            <a:endParaRPr lang="zh-TW" altLang="en-US" sz="6000" dirty="0"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3" name="圖片 2" descr="apkinstall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87624" y="2204864"/>
            <a:ext cx="7782702" cy="309634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2987824" y="260648"/>
            <a:ext cx="430617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6000" dirty="0" smtClean="0"/>
              <a:t>App Inventor</a:t>
            </a:r>
            <a:endParaRPr lang="zh-TW" altLang="en-US" sz="6000" dirty="0"/>
          </a:p>
        </p:txBody>
      </p:sp>
      <p:sp>
        <p:nvSpPr>
          <p:cNvPr id="5" name="文字方塊 4"/>
          <p:cNvSpPr txBox="1"/>
          <p:nvPr/>
        </p:nvSpPr>
        <p:spPr>
          <a:xfrm>
            <a:off x="1115616" y="1556792"/>
            <a:ext cx="80283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800" dirty="0" smtClean="0"/>
              <a:t>http://beta.appinventor.mit.edu/</a:t>
            </a:r>
            <a:endParaRPr lang="zh-TW" altLang="en-US" sz="4800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27784" y="1268760"/>
            <a:ext cx="4476750" cy="559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2420888"/>
            <a:ext cx="9152396" cy="4104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夏至">
  <a:themeElements>
    <a:clrScheme name="夏至">
      <a:dk1>
        <a:sysClr val="windowText" lastClr="000000"/>
      </a:dk1>
      <a:lt1>
        <a:sysClr val="window" lastClr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夏至">
      <a:maj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HY엽서L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夏至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53000"/>
              </a:schemeClr>
            </a:gs>
            <a:gs pos="50000">
              <a:schemeClr val="phClr">
                <a:tint val="42000"/>
                <a:satMod val="255000"/>
              </a:schemeClr>
            </a:gs>
            <a:gs pos="97000">
              <a:schemeClr val="phClr">
                <a:tint val="53000"/>
                <a:satMod val="260000"/>
              </a:schemeClr>
            </a:gs>
            <a:gs pos="100000">
              <a:schemeClr val="phClr">
                <a:tint val="56000"/>
                <a:satMod val="275000"/>
              </a:schemeClr>
            </a:gs>
          </a:gsLst>
          <a:path path="circle">
            <a:fillToRect l="50000" t="50000" r="50000" b="50000"/>
          </a:path>
        </a:gradFill>
        <a:gradFill rotWithShape="1">
          <a:gsLst>
            <a:gs pos="0">
              <a:schemeClr val="phClr">
                <a:tint val="92000"/>
                <a:satMod val="170000"/>
              </a:schemeClr>
            </a:gs>
            <a:gs pos="15000">
              <a:schemeClr val="phClr">
                <a:tint val="92000"/>
                <a:shade val="99000"/>
                <a:satMod val="170000"/>
              </a:schemeClr>
            </a:gs>
            <a:gs pos="62000">
              <a:schemeClr val="phClr">
                <a:tint val="96000"/>
                <a:shade val="80000"/>
                <a:satMod val="170000"/>
              </a:schemeClr>
            </a:gs>
            <a:gs pos="97000">
              <a:schemeClr val="phClr">
                <a:tint val="98000"/>
                <a:shade val="63000"/>
                <a:satMod val="170000"/>
              </a:schemeClr>
            </a:gs>
            <a:gs pos="100000">
              <a:schemeClr val="phClr">
                <a:shade val="62000"/>
                <a:satMod val="170000"/>
              </a:schemeClr>
            </a:gs>
          </a:gsLst>
          <a:path path="circle">
            <a:fillToRect l="50000" t="50000" r="50000" b="5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 contourW="12700">
            <a:bevelT w="0" h="0"/>
            <a:contourClr>
              <a:schemeClr val="phClr">
                <a:shade val="80000"/>
              </a:schemeClr>
            </a:contourClr>
          </a:sp3d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5400000"/>
            </a:lightRig>
          </a:scene3d>
          <a:sp3d contourW="12700">
            <a:bevelT w="25400" h="50800" prst="angle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355000"/>
              </a:schemeClr>
            </a:gs>
            <a:gs pos="40000">
              <a:schemeClr val="phClr">
                <a:tint val="85000"/>
                <a:satMod val="320000"/>
              </a:schemeClr>
            </a:gs>
            <a:gs pos="100000">
              <a:schemeClr val="phClr">
                <a:shade val="55000"/>
                <a:satMod val="300000"/>
              </a:schemeClr>
            </a:gs>
          </a:gsLst>
          <a:path path="circle">
            <a:fillToRect l="-24500" t="-20000" r="124500" b="12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"/>
                <a:satMod val="300000"/>
              </a:schemeClr>
              <a:schemeClr val="phClr">
                <a:tint val="90000"/>
                <a:satMod val="225000"/>
              </a:schemeClr>
            </a:duotone>
          </a:blip>
          <a:tile tx="0" ty="0" sx="90000" sy="90000" flip="xy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Solstice</Template>
  <TotalTime>771</TotalTime>
  <Words>256</Words>
  <Application>Microsoft Office PowerPoint</Application>
  <PresentationFormat>如螢幕大小 (4:3)</PresentationFormat>
  <Paragraphs>59</Paragraphs>
  <Slides>54</Slides>
  <Notes>0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54</vt:i4>
      </vt:variant>
    </vt:vector>
  </HeadingPairs>
  <TitlesOfParts>
    <vt:vector size="55" baseType="lpstr">
      <vt:lpstr>夏至</vt:lpstr>
      <vt:lpstr>宇宙之旅好無聊來玩拼圖吧! App Inventor</vt:lpstr>
      <vt:lpstr>投影片 2</vt:lpstr>
      <vt:lpstr>投影片 3</vt:lpstr>
      <vt:lpstr>投影片 4</vt:lpstr>
      <vt:lpstr>投影片 5</vt:lpstr>
      <vt:lpstr>投影片 6</vt:lpstr>
      <vt:lpstr>投影片 7</vt:lpstr>
      <vt:lpstr>投影片 8</vt:lpstr>
      <vt:lpstr>投影片 9</vt:lpstr>
      <vt:lpstr>投影片 10</vt:lpstr>
      <vt:lpstr>投影片 11</vt:lpstr>
      <vt:lpstr>投影片 12</vt:lpstr>
      <vt:lpstr>投影片 13</vt:lpstr>
      <vt:lpstr>投影片 14</vt:lpstr>
      <vt:lpstr>投影片 15</vt:lpstr>
      <vt:lpstr>投影片 16</vt:lpstr>
      <vt:lpstr>投影片 17</vt:lpstr>
      <vt:lpstr>投影片 18</vt:lpstr>
      <vt:lpstr>投影片 19</vt:lpstr>
      <vt:lpstr>投影片 20</vt:lpstr>
      <vt:lpstr>投影片 21</vt:lpstr>
      <vt:lpstr>投影片 22</vt:lpstr>
      <vt:lpstr>投影片 23</vt:lpstr>
      <vt:lpstr>投影片 24</vt:lpstr>
      <vt:lpstr>投影片 25</vt:lpstr>
      <vt:lpstr>投影片 26</vt:lpstr>
      <vt:lpstr>投影片 27</vt:lpstr>
      <vt:lpstr>投影片 28</vt:lpstr>
      <vt:lpstr>投影片 29</vt:lpstr>
      <vt:lpstr>投影片 30</vt:lpstr>
      <vt:lpstr>投影片 31</vt:lpstr>
      <vt:lpstr>投影片 32</vt:lpstr>
      <vt:lpstr>投影片 33</vt:lpstr>
      <vt:lpstr>投影片 34</vt:lpstr>
      <vt:lpstr>投影片 35</vt:lpstr>
      <vt:lpstr>投影片 36</vt:lpstr>
      <vt:lpstr>投影片 37</vt:lpstr>
      <vt:lpstr>投影片 38</vt:lpstr>
      <vt:lpstr>投影片 39</vt:lpstr>
      <vt:lpstr>投影片 40</vt:lpstr>
      <vt:lpstr>投影片 41</vt:lpstr>
      <vt:lpstr>投影片 42</vt:lpstr>
      <vt:lpstr>投影片 43</vt:lpstr>
      <vt:lpstr>投影片 44</vt:lpstr>
      <vt:lpstr>投影片 45</vt:lpstr>
      <vt:lpstr>投影片 46</vt:lpstr>
      <vt:lpstr>投影片 47</vt:lpstr>
      <vt:lpstr>投影片 48</vt:lpstr>
      <vt:lpstr>投影片 49</vt:lpstr>
      <vt:lpstr>投影片 50</vt:lpstr>
      <vt:lpstr>投影片 51</vt:lpstr>
      <vt:lpstr>投影片 52</vt:lpstr>
      <vt:lpstr>投影片 53</vt:lpstr>
      <vt:lpstr>投影片 54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投影片 1</dc:title>
  <dc:creator>pc</dc:creator>
  <cp:lastModifiedBy>pc</cp:lastModifiedBy>
  <cp:revision>83</cp:revision>
  <dcterms:created xsi:type="dcterms:W3CDTF">2014-05-02T04:08:29Z</dcterms:created>
  <dcterms:modified xsi:type="dcterms:W3CDTF">2014-07-17T18:29:41Z</dcterms:modified>
</cp:coreProperties>
</file>